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63" r:id="rId4"/>
    <p:sldId id="259" r:id="rId5"/>
    <p:sldId id="264" r:id="rId6"/>
    <p:sldId id="265"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9" autoAdjust="0"/>
    <p:restoredTop sz="94660"/>
  </p:normalViewPr>
  <p:slideViewPr>
    <p:cSldViewPr snapToGrid="0">
      <p:cViewPr varScale="1">
        <p:scale>
          <a:sx n="117" d="100"/>
          <a:sy n="117" d="100"/>
        </p:scale>
        <p:origin x="1602"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Bosomworth" userId="fc133c50d2978baf" providerId="LiveId" clId="{C63C1572-47FC-4793-804B-A3C547624ECC}"/>
    <pc:docChg chg="undo custSel addSld delSld modSld">
      <pc:chgData name="Paul Bosomworth" userId="fc133c50d2978baf" providerId="LiveId" clId="{C63C1572-47FC-4793-804B-A3C547624ECC}" dt="2022-04-22T16:35:47.430" v="4655" actId="1076"/>
      <pc:docMkLst>
        <pc:docMk/>
      </pc:docMkLst>
      <pc:sldChg chg="addSp delSp modSp mod setBg">
        <pc:chgData name="Paul Bosomworth" userId="fc133c50d2978baf" providerId="LiveId" clId="{C63C1572-47FC-4793-804B-A3C547624ECC}" dt="2022-04-15T18:48:46.397" v="4647" actId="20577"/>
        <pc:sldMkLst>
          <pc:docMk/>
          <pc:sldMk cId="1756894841" sldId="256"/>
        </pc:sldMkLst>
        <pc:spChg chg="mod">
          <ac:chgData name="Paul Bosomworth" userId="fc133c50d2978baf" providerId="LiveId" clId="{C63C1572-47FC-4793-804B-A3C547624ECC}" dt="2022-04-13T12:20:57.981" v="829" actId="20577"/>
          <ac:spMkLst>
            <pc:docMk/>
            <pc:sldMk cId="1756894841" sldId="256"/>
            <ac:spMk id="2" creationId="{FAD9EAC1-7158-46CD-99BD-AFD58D3EAA0D}"/>
          </ac:spMkLst>
        </pc:spChg>
        <pc:spChg chg="mod">
          <ac:chgData name="Paul Bosomworth" userId="fc133c50d2978baf" providerId="LiveId" clId="{C63C1572-47FC-4793-804B-A3C547624ECC}" dt="2022-04-12T18:38:10.613" v="778" actId="255"/>
          <ac:spMkLst>
            <pc:docMk/>
            <pc:sldMk cId="1756894841" sldId="256"/>
            <ac:spMk id="3" creationId="{8022BBE8-7EC6-4A57-BC95-895A2907EF03}"/>
          </ac:spMkLst>
        </pc:spChg>
        <pc:spChg chg="add mod">
          <ac:chgData name="Paul Bosomworth" userId="fc133c50d2978baf" providerId="LiveId" clId="{C63C1572-47FC-4793-804B-A3C547624ECC}" dt="2022-04-15T18:48:46.397" v="4647" actId="20577"/>
          <ac:spMkLst>
            <pc:docMk/>
            <pc:sldMk cId="1756894841" sldId="256"/>
            <ac:spMk id="4" creationId="{78E886F2-F3E7-4C13-A4EC-A8E6F343E5B8}"/>
          </ac:spMkLst>
        </pc:spChg>
        <pc:spChg chg="add del">
          <ac:chgData name="Paul Bosomworth" userId="fc133c50d2978baf" providerId="LiveId" clId="{C63C1572-47FC-4793-804B-A3C547624ECC}" dt="2022-04-12T18:37:26.354" v="769" actId="26606"/>
          <ac:spMkLst>
            <pc:docMk/>
            <pc:sldMk cId="1756894841" sldId="256"/>
            <ac:spMk id="17" creationId="{09588DA8-065E-4F6F-8EFD-43104AB2E0CF}"/>
          </ac:spMkLst>
        </pc:spChg>
        <pc:spChg chg="add del">
          <ac:chgData name="Paul Bosomworth" userId="fc133c50d2978baf" providerId="LiveId" clId="{C63C1572-47FC-4793-804B-A3C547624ECC}" dt="2022-04-12T18:37:26.354" v="769" actId="26606"/>
          <ac:spMkLst>
            <pc:docMk/>
            <pc:sldMk cId="1756894841" sldId="256"/>
            <ac:spMk id="19" creationId="{C4285719-470E-454C-AF62-8323075F1F5B}"/>
          </ac:spMkLst>
        </pc:spChg>
        <pc:spChg chg="add del">
          <ac:chgData name="Paul Bosomworth" userId="fc133c50d2978baf" providerId="LiveId" clId="{C63C1572-47FC-4793-804B-A3C547624ECC}" dt="2022-04-12T18:37:26.354" v="769" actId="26606"/>
          <ac:spMkLst>
            <pc:docMk/>
            <pc:sldMk cId="1756894841" sldId="256"/>
            <ac:spMk id="21" creationId="{CD9FE4EF-C4D8-49A0-B2FF-81D8DB7D8A24}"/>
          </ac:spMkLst>
        </pc:spChg>
        <pc:spChg chg="add del">
          <ac:chgData name="Paul Bosomworth" userId="fc133c50d2978baf" providerId="LiveId" clId="{C63C1572-47FC-4793-804B-A3C547624ECC}" dt="2022-04-12T18:37:26.354" v="769" actId="26606"/>
          <ac:spMkLst>
            <pc:docMk/>
            <pc:sldMk cId="1756894841" sldId="256"/>
            <ac:spMk id="23" creationId="{4300840D-0A0B-4512-BACA-B439D5B9C57C}"/>
          </ac:spMkLst>
        </pc:spChg>
        <pc:spChg chg="add del">
          <ac:chgData name="Paul Bosomworth" userId="fc133c50d2978baf" providerId="LiveId" clId="{C63C1572-47FC-4793-804B-A3C547624ECC}" dt="2022-04-12T18:37:26.354" v="769" actId="26606"/>
          <ac:spMkLst>
            <pc:docMk/>
            <pc:sldMk cId="1756894841" sldId="256"/>
            <ac:spMk id="25" creationId="{D2B78728-A580-49A7-84F9-6EF6F583ADE0}"/>
          </ac:spMkLst>
        </pc:spChg>
        <pc:spChg chg="add del">
          <ac:chgData name="Paul Bosomworth" userId="fc133c50d2978baf" providerId="LiveId" clId="{C63C1572-47FC-4793-804B-A3C547624ECC}" dt="2022-04-12T18:37:26.354" v="769" actId="26606"/>
          <ac:spMkLst>
            <pc:docMk/>
            <pc:sldMk cId="1756894841" sldId="256"/>
            <ac:spMk id="27" creationId="{38FAA1A1-D861-433F-88FA-1E9D6FD31D11}"/>
          </ac:spMkLst>
        </pc:spChg>
        <pc:spChg chg="add del">
          <ac:chgData name="Paul Bosomworth" userId="fc133c50d2978baf" providerId="LiveId" clId="{C63C1572-47FC-4793-804B-A3C547624ECC}" dt="2022-04-12T18:37:26.354" v="769" actId="26606"/>
          <ac:spMkLst>
            <pc:docMk/>
            <pc:sldMk cId="1756894841" sldId="256"/>
            <ac:spMk id="29" creationId="{8D71EDA1-87BF-4D5D-AB79-F346FD19278A}"/>
          </ac:spMkLst>
        </pc:spChg>
        <pc:spChg chg="add del">
          <ac:chgData name="Paul Bosomworth" userId="fc133c50d2978baf" providerId="LiveId" clId="{C63C1572-47FC-4793-804B-A3C547624ECC}" dt="2022-04-12T18:37:35.017" v="771" actId="26606"/>
          <ac:spMkLst>
            <pc:docMk/>
            <pc:sldMk cId="1756894841" sldId="256"/>
            <ac:spMk id="31" creationId="{2C1D3151-5F97-4860-B56C-C98BD62CC255}"/>
          </ac:spMkLst>
        </pc:spChg>
        <pc:spChg chg="add del">
          <ac:chgData name="Paul Bosomworth" userId="fc133c50d2978baf" providerId="LiveId" clId="{C63C1572-47FC-4793-804B-A3C547624ECC}" dt="2022-04-12T18:37:35.017" v="771" actId="26606"/>
          <ac:spMkLst>
            <pc:docMk/>
            <pc:sldMk cId="1756894841" sldId="256"/>
            <ac:spMk id="32" creationId="{3A397E3E-B90C-4D82-BAAA-36F7AC6A4565}"/>
          </ac:spMkLst>
        </pc:spChg>
        <pc:spChg chg="add del">
          <ac:chgData name="Paul Bosomworth" userId="fc133c50d2978baf" providerId="LiveId" clId="{C63C1572-47FC-4793-804B-A3C547624ECC}" dt="2022-04-12T18:37:35.017" v="771" actId="26606"/>
          <ac:spMkLst>
            <pc:docMk/>
            <pc:sldMk cId="1756894841" sldId="256"/>
            <ac:spMk id="33" creationId="{32D9D048-3063-435A-8C23-26C1907E9619}"/>
          </ac:spMkLst>
        </pc:spChg>
        <pc:spChg chg="add del">
          <ac:chgData name="Paul Bosomworth" userId="fc133c50d2978baf" providerId="LiveId" clId="{C63C1572-47FC-4793-804B-A3C547624ECC}" dt="2022-04-12T18:37:35.017" v="771" actId="26606"/>
          <ac:spMkLst>
            <pc:docMk/>
            <pc:sldMk cId="1756894841" sldId="256"/>
            <ac:spMk id="34" creationId="{E16C8D8F-10E9-4498-ABDB-0F923F8B6837}"/>
          </ac:spMkLst>
        </pc:spChg>
        <pc:spChg chg="add del">
          <ac:chgData name="Paul Bosomworth" userId="fc133c50d2978baf" providerId="LiveId" clId="{C63C1572-47FC-4793-804B-A3C547624ECC}" dt="2022-04-12T18:37:35.017" v="771" actId="26606"/>
          <ac:spMkLst>
            <pc:docMk/>
            <pc:sldMk cId="1756894841" sldId="256"/>
            <ac:spMk id="35" creationId="{8DE96824-E506-4448-8704-5EC7BF7BC51B}"/>
          </ac:spMkLst>
        </pc:spChg>
        <pc:spChg chg="add del">
          <ac:chgData name="Paul Bosomworth" userId="fc133c50d2978baf" providerId="LiveId" clId="{C63C1572-47FC-4793-804B-A3C547624ECC}" dt="2022-04-12T18:37:35.017" v="771" actId="26606"/>
          <ac:spMkLst>
            <pc:docMk/>
            <pc:sldMk cId="1756894841" sldId="256"/>
            <ac:spMk id="36" creationId="{1E5A83E3-8A11-4492-BB6E-F5F2240316FB}"/>
          </ac:spMkLst>
        </pc:spChg>
        <pc:spChg chg="add del">
          <ac:chgData name="Paul Bosomworth" userId="fc133c50d2978baf" providerId="LiveId" clId="{C63C1572-47FC-4793-804B-A3C547624ECC}" dt="2022-04-12T18:37:35.017" v="771" actId="26606"/>
          <ac:spMkLst>
            <pc:docMk/>
            <pc:sldMk cId="1756894841" sldId="256"/>
            <ac:spMk id="37" creationId="{4D1A5E71-B6B6-486A-8CDC-C7ABD9B903F6}"/>
          </ac:spMkLst>
        </pc:spChg>
        <pc:spChg chg="add del">
          <ac:chgData name="Paul Bosomworth" userId="fc133c50d2978baf" providerId="LiveId" clId="{C63C1572-47FC-4793-804B-A3C547624ECC}" dt="2022-04-12T18:37:35.017" v="771" actId="26606"/>
          <ac:spMkLst>
            <pc:docMk/>
            <pc:sldMk cId="1756894841" sldId="256"/>
            <ac:spMk id="38" creationId="{8CF5E676-CA04-4CED-9F1E-5026ED66E66D}"/>
          </ac:spMkLst>
        </pc:spChg>
        <pc:spChg chg="add del">
          <ac:chgData name="Paul Bosomworth" userId="fc133c50d2978baf" providerId="LiveId" clId="{C63C1572-47FC-4793-804B-A3C547624ECC}" dt="2022-04-12T18:37:35.017" v="771" actId="26606"/>
          <ac:spMkLst>
            <pc:docMk/>
            <pc:sldMk cId="1756894841" sldId="256"/>
            <ac:spMk id="39" creationId="{B6C541AE-9B02-44C0-B8C6-B2DEA7ED3813}"/>
          </ac:spMkLst>
        </pc:spChg>
        <pc:spChg chg="add del">
          <ac:chgData name="Paul Bosomworth" userId="fc133c50d2978baf" providerId="LiveId" clId="{C63C1572-47FC-4793-804B-A3C547624ECC}" dt="2022-04-12T18:37:35.017" v="771" actId="26606"/>
          <ac:spMkLst>
            <pc:docMk/>
            <pc:sldMk cId="1756894841" sldId="256"/>
            <ac:spMk id="40" creationId="{6BA9E676-A8FC-4C2F-8D78-C13ED8ABDBA8}"/>
          </ac:spMkLst>
        </pc:spChg>
        <pc:spChg chg="add del">
          <ac:chgData name="Paul Bosomworth" userId="fc133c50d2978baf" providerId="LiveId" clId="{C63C1572-47FC-4793-804B-A3C547624ECC}" dt="2022-04-12T18:37:35.017" v="771" actId="26606"/>
          <ac:spMkLst>
            <pc:docMk/>
            <pc:sldMk cId="1756894841" sldId="256"/>
            <ac:spMk id="41" creationId="{A2B5CBEA-F125-49B6-8335-227C325B112B}"/>
          </ac:spMkLst>
        </pc:spChg>
        <pc:spChg chg="add del">
          <ac:chgData name="Paul Bosomworth" userId="fc133c50d2978baf" providerId="LiveId" clId="{C63C1572-47FC-4793-804B-A3C547624ECC}" dt="2022-04-12T18:37:35.017" v="771" actId="26606"/>
          <ac:spMkLst>
            <pc:docMk/>
            <pc:sldMk cId="1756894841" sldId="256"/>
            <ac:spMk id="42" creationId="{EECD79B5-5FC5-495F-BFD6-346C16E787A7}"/>
          </ac:spMkLst>
        </pc:spChg>
        <pc:spChg chg="add del">
          <ac:chgData name="Paul Bosomworth" userId="fc133c50d2978baf" providerId="LiveId" clId="{C63C1572-47FC-4793-804B-A3C547624ECC}" dt="2022-04-12T18:37:37.646" v="773" actId="26606"/>
          <ac:spMkLst>
            <pc:docMk/>
            <pc:sldMk cId="1756894841" sldId="256"/>
            <ac:spMk id="44" creationId="{EFA9B6C6-A247-48A8-9A1C-1E36FA9456B5}"/>
          </ac:spMkLst>
        </pc:spChg>
        <pc:spChg chg="add del">
          <ac:chgData name="Paul Bosomworth" userId="fc133c50d2978baf" providerId="LiveId" clId="{C63C1572-47FC-4793-804B-A3C547624ECC}" dt="2022-04-12T18:37:37.646" v="773" actId="26606"/>
          <ac:spMkLst>
            <pc:docMk/>
            <pc:sldMk cId="1756894841" sldId="256"/>
            <ac:spMk id="45" creationId="{C5CB530E-515E-412C-9DF1-5F8FFBD6F383}"/>
          </ac:spMkLst>
        </pc:spChg>
        <pc:spChg chg="add del">
          <ac:chgData name="Paul Bosomworth" userId="fc133c50d2978baf" providerId="LiveId" clId="{C63C1572-47FC-4793-804B-A3C547624ECC}" dt="2022-04-12T18:37:37.646" v="773" actId="26606"/>
          <ac:spMkLst>
            <pc:docMk/>
            <pc:sldMk cId="1756894841" sldId="256"/>
            <ac:spMk id="46" creationId="{712D4376-A578-4FF1-94FC-245E7A6A489F}"/>
          </ac:spMkLst>
        </pc:spChg>
        <pc:spChg chg="add del">
          <ac:chgData name="Paul Bosomworth" userId="fc133c50d2978baf" providerId="LiveId" clId="{C63C1572-47FC-4793-804B-A3C547624ECC}" dt="2022-04-12T18:37:37.646" v="773" actId="26606"/>
          <ac:spMkLst>
            <pc:docMk/>
            <pc:sldMk cId="1756894841" sldId="256"/>
            <ac:spMk id="47" creationId="{AEA7509D-F04F-40CB-A0B3-EEF16499CC9F}"/>
          </ac:spMkLst>
        </pc:spChg>
        <pc:spChg chg="add del">
          <ac:chgData name="Paul Bosomworth" userId="fc133c50d2978baf" providerId="LiveId" clId="{C63C1572-47FC-4793-804B-A3C547624ECC}" dt="2022-04-12T18:37:47.327" v="775" actId="26606"/>
          <ac:spMkLst>
            <pc:docMk/>
            <pc:sldMk cId="1756894841" sldId="256"/>
            <ac:spMk id="50" creationId="{884769FE-1656-422F-86E1-8C1B16C27BE1}"/>
          </ac:spMkLst>
        </pc:spChg>
        <pc:spChg chg="add del">
          <ac:chgData name="Paul Bosomworth" userId="fc133c50d2978baf" providerId="LiveId" clId="{C63C1572-47FC-4793-804B-A3C547624ECC}" dt="2022-04-12T18:37:47.327" v="775" actId="26606"/>
          <ac:spMkLst>
            <pc:docMk/>
            <pc:sldMk cId="1756894841" sldId="256"/>
            <ac:spMk id="51" creationId="{CB249F6D-244F-494A-98B9-5CC7413C4FB9}"/>
          </ac:spMkLst>
        </pc:spChg>
        <pc:spChg chg="add del">
          <ac:chgData name="Paul Bosomworth" userId="fc133c50d2978baf" providerId="LiveId" clId="{C63C1572-47FC-4793-804B-A3C547624ECC}" dt="2022-04-12T18:37:47.327" v="775" actId="26606"/>
          <ac:spMkLst>
            <pc:docMk/>
            <pc:sldMk cId="1756894841" sldId="256"/>
            <ac:spMk id="52" creationId="{506C536E-6ECA-4211-AF8C-A2671C484DA7}"/>
          </ac:spMkLst>
        </pc:spChg>
        <pc:spChg chg="add del">
          <ac:chgData name="Paul Bosomworth" userId="fc133c50d2978baf" providerId="LiveId" clId="{C63C1572-47FC-4793-804B-A3C547624ECC}" dt="2022-04-12T18:37:47.327" v="775" actId="26606"/>
          <ac:spMkLst>
            <pc:docMk/>
            <pc:sldMk cId="1756894841" sldId="256"/>
            <ac:spMk id="53" creationId="{AEAA70EA-2201-4F5D-AF08-58CFF851CCCD}"/>
          </ac:spMkLst>
        </pc:spChg>
        <pc:spChg chg="add">
          <ac:chgData name="Paul Bosomworth" userId="fc133c50d2978baf" providerId="LiveId" clId="{C63C1572-47FC-4793-804B-A3C547624ECC}" dt="2022-04-12T18:37:47.335" v="776" actId="26606"/>
          <ac:spMkLst>
            <pc:docMk/>
            <pc:sldMk cId="1756894841" sldId="256"/>
            <ac:spMk id="55" creationId="{33CD251C-A887-4D2F-925B-FC097198538B}"/>
          </ac:spMkLst>
        </pc:spChg>
        <pc:spChg chg="add">
          <ac:chgData name="Paul Bosomworth" userId="fc133c50d2978baf" providerId="LiveId" clId="{C63C1572-47FC-4793-804B-A3C547624ECC}" dt="2022-04-12T18:37:47.335" v="776" actId="26606"/>
          <ac:spMkLst>
            <pc:docMk/>
            <pc:sldMk cId="1756894841" sldId="256"/>
            <ac:spMk id="56" creationId="{3B2069EE-A08E-44F0-B3F9-3CF8CC2DCAD5}"/>
          </ac:spMkLst>
        </pc:spChg>
        <pc:grpChg chg="add">
          <ac:chgData name="Paul Bosomworth" userId="fc133c50d2978baf" providerId="LiveId" clId="{C63C1572-47FC-4793-804B-A3C547624ECC}" dt="2022-04-12T18:37:47.335" v="776" actId="26606"/>
          <ac:grpSpMkLst>
            <pc:docMk/>
            <pc:sldMk cId="1756894841" sldId="256"/>
            <ac:grpSpMk id="57" creationId="{E12BF2FB-8A96-4B53-86A0-04755C545EB8}"/>
          </ac:grpSpMkLst>
        </pc:grpChg>
        <pc:picChg chg="add del mod">
          <ac:chgData name="Paul Bosomworth" userId="fc133c50d2978baf" providerId="LiveId" clId="{C63C1572-47FC-4793-804B-A3C547624ECC}" dt="2022-04-13T12:18:55.376" v="813" actId="478"/>
          <ac:picMkLst>
            <pc:docMk/>
            <pc:sldMk cId="1756894841" sldId="256"/>
            <ac:picMk id="5" creationId="{2C318E1F-A42E-431B-B809-778EE2C8CE3B}"/>
          </ac:picMkLst>
        </pc:picChg>
        <pc:picChg chg="add mod">
          <ac:chgData name="Paul Bosomworth" userId="fc133c50d2978baf" providerId="LiveId" clId="{C63C1572-47FC-4793-804B-A3C547624ECC}" dt="2022-04-13T12:19:03.957" v="817" actId="1076"/>
          <ac:picMkLst>
            <pc:docMk/>
            <pc:sldMk cId="1756894841" sldId="256"/>
            <ac:picMk id="7" creationId="{46E16BDA-2387-4D91-BB5C-B97332B6260C}"/>
          </ac:picMkLst>
        </pc:picChg>
        <pc:picChg chg="add del mod">
          <ac:chgData name="Paul Bosomworth" userId="fc133c50d2978baf" providerId="LiveId" clId="{C63C1572-47FC-4793-804B-A3C547624ECC}" dt="2022-04-12T13:24:28.355" v="1"/>
          <ac:picMkLst>
            <pc:docMk/>
            <pc:sldMk cId="1756894841" sldId="256"/>
            <ac:picMk id="9" creationId="{322214AB-D9DF-4F0F-A035-DD7F3976710F}"/>
          </ac:picMkLst>
        </pc:picChg>
        <pc:picChg chg="add del mod">
          <ac:chgData name="Paul Bosomworth" userId="fc133c50d2978baf" providerId="LiveId" clId="{C63C1572-47FC-4793-804B-A3C547624ECC}" dt="2022-04-12T17:01:29.002" v="369" actId="478"/>
          <ac:picMkLst>
            <pc:docMk/>
            <pc:sldMk cId="1756894841" sldId="256"/>
            <ac:picMk id="11" creationId="{EBDB3658-E1C8-43D9-BFD2-C1BC39111F31}"/>
          </ac:picMkLst>
        </pc:picChg>
        <pc:picChg chg="add del mod">
          <ac:chgData name="Paul Bosomworth" userId="fc133c50d2978baf" providerId="LiveId" clId="{C63C1572-47FC-4793-804B-A3C547624ECC}" dt="2022-04-13T12:14:58.588" v="812" actId="478"/>
          <ac:picMkLst>
            <pc:docMk/>
            <pc:sldMk cId="1756894841" sldId="256"/>
            <ac:picMk id="12" creationId="{62420CC1-8EAD-4DF7-9045-1FAF1A1A66AB}"/>
          </ac:picMkLst>
        </pc:picChg>
        <pc:cxnChg chg="add del">
          <ac:chgData name="Paul Bosomworth" userId="fc133c50d2978baf" providerId="LiveId" clId="{C63C1572-47FC-4793-804B-A3C547624ECC}" dt="2022-04-12T18:37:37.646" v="773" actId="26606"/>
          <ac:cxnSpMkLst>
            <pc:docMk/>
            <pc:sldMk cId="1756894841" sldId="256"/>
            <ac:cxnSpMk id="48" creationId="{56020367-4FD5-4596-8E10-C5F095CD8DBF}"/>
          </ac:cxnSpMkLst>
        </pc:cxnChg>
      </pc:sldChg>
      <pc:sldChg chg="addSp delSp modSp new mod">
        <pc:chgData name="Paul Bosomworth" userId="fc133c50d2978baf" providerId="LiveId" clId="{C63C1572-47FC-4793-804B-A3C547624ECC}" dt="2022-04-13T13:08:55.690" v="1166" actId="14100"/>
        <pc:sldMkLst>
          <pc:docMk/>
          <pc:sldMk cId="539995879" sldId="257"/>
        </pc:sldMkLst>
        <pc:spChg chg="add mod">
          <ac:chgData name="Paul Bosomworth" userId="fc133c50d2978baf" providerId="LiveId" clId="{C63C1572-47FC-4793-804B-A3C547624ECC}" dt="2022-04-13T12:26:58.154" v="957" actId="207"/>
          <ac:spMkLst>
            <pc:docMk/>
            <pc:sldMk cId="539995879" sldId="257"/>
            <ac:spMk id="2" creationId="{7E8DB069-A2EB-4FC0-8565-44815FB49B7E}"/>
          </ac:spMkLst>
        </pc:spChg>
        <pc:spChg chg="add del mod">
          <ac:chgData name="Paul Bosomworth" userId="fc133c50d2978baf" providerId="LiveId" clId="{C63C1572-47FC-4793-804B-A3C547624ECC}" dt="2022-04-12T15:34:42.824" v="23"/>
          <ac:spMkLst>
            <pc:docMk/>
            <pc:sldMk cId="539995879" sldId="257"/>
            <ac:spMk id="4" creationId="{DC00E448-2F5E-44B0-AB18-713CD4AE2D0E}"/>
          </ac:spMkLst>
        </pc:spChg>
        <pc:spChg chg="add mod">
          <ac:chgData name="Paul Bosomworth" userId="fc133c50d2978baf" providerId="LiveId" clId="{C63C1572-47FC-4793-804B-A3C547624ECC}" dt="2022-04-12T17:16:35.448" v="742" actId="1036"/>
          <ac:spMkLst>
            <pc:docMk/>
            <pc:sldMk cId="539995879" sldId="257"/>
            <ac:spMk id="17" creationId="{115627B0-45A1-48FE-B508-1F704038E42C}"/>
          </ac:spMkLst>
        </pc:spChg>
        <pc:spChg chg="add mod">
          <ac:chgData name="Paul Bosomworth" userId="fc133c50d2978baf" providerId="LiveId" clId="{C63C1572-47FC-4793-804B-A3C547624ECC}" dt="2022-04-12T17:16:35.448" v="742" actId="1036"/>
          <ac:spMkLst>
            <pc:docMk/>
            <pc:sldMk cId="539995879" sldId="257"/>
            <ac:spMk id="18" creationId="{8A4F403E-13C2-48F0-B31C-D75A4CD72C52}"/>
          </ac:spMkLst>
        </pc:spChg>
        <pc:spChg chg="add mod">
          <ac:chgData name="Paul Bosomworth" userId="fc133c50d2978baf" providerId="LiveId" clId="{C63C1572-47FC-4793-804B-A3C547624ECC}" dt="2022-04-12T17:16:35.448" v="742" actId="1036"/>
          <ac:spMkLst>
            <pc:docMk/>
            <pc:sldMk cId="539995879" sldId="257"/>
            <ac:spMk id="21" creationId="{72E6A97E-0D0F-474D-BB9D-432A328F9C07}"/>
          </ac:spMkLst>
        </pc:spChg>
        <pc:spChg chg="add mod">
          <ac:chgData name="Paul Bosomworth" userId="fc133c50d2978baf" providerId="LiveId" clId="{C63C1572-47FC-4793-804B-A3C547624ECC}" dt="2022-04-13T13:08:55.690" v="1166" actId="14100"/>
          <ac:spMkLst>
            <pc:docMk/>
            <pc:sldMk cId="539995879" sldId="257"/>
            <ac:spMk id="24" creationId="{AC780EA6-439D-4658-9641-E52ED46A73C3}"/>
          </ac:spMkLst>
        </pc:spChg>
        <pc:picChg chg="add del">
          <ac:chgData name="Paul Bosomworth" userId="fc133c50d2978baf" providerId="LiveId" clId="{C63C1572-47FC-4793-804B-A3C547624ECC}" dt="2022-04-12T13:27:15.036" v="14"/>
          <ac:picMkLst>
            <pc:docMk/>
            <pc:sldMk cId="539995879" sldId="257"/>
            <ac:picMk id="2" creationId="{D734B30D-BA0A-484B-A6A1-9CCA848403BA}"/>
          </ac:picMkLst>
        </pc:picChg>
        <pc:picChg chg="add del mod">
          <ac:chgData name="Paul Bosomworth" userId="fc133c50d2978baf" providerId="LiveId" clId="{C63C1572-47FC-4793-804B-A3C547624ECC}" dt="2022-04-13T12:19:20.592" v="818" actId="478"/>
          <ac:picMkLst>
            <pc:docMk/>
            <pc:sldMk cId="539995879" sldId="257"/>
            <ac:picMk id="3" creationId="{E4A1B853-2588-4C3B-8D17-411C16A4CF2E}"/>
          </ac:picMkLst>
        </pc:picChg>
        <pc:picChg chg="add del mod">
          <ac:chgData name="Paul Bosomworth" userId="fc133c50d2978baf" providerId="LiveId" clId="{C63C1572-47FC-4793-804B-A3C547624ECC}" dt="2022-04-12T16:44:44.924" v="44" actId="478"/>
          <ac:picMkLst>
            <pc:docMk/>
            <pc:sldMk cId="539995879" sldId="257"/>
            <ac:picMk id="6" creationId="{38626A5B-7DD8-4527-91FA-C522F00930E2}"/>
          </ac:picMkLst>
        </pc:picChg>
        <pc:picChg chg="add mod">
          <ac:chgData name="Paul Bosomworth" userId="fc133c50d2978baf" providerId="LiveId" clId="{C63C1572-47FC-4793-804B-A3C547624ECC}" dt="2022-04-12T17:14:46.260" v="728" actId="1038"/>
          <ac:picMkLst>
            <pc:docMk/>
            <pc:sldMk cId="539995879" sldId="257"/>
            <ac:picMk id="8" creationId="{F3CC9DEA-329A-42D4-A7D8-B258100F8075}"/>
          </ac:picMkLst>
        </pc:picChg>
        <pc:picChg chg="add mod">
          <ac:chgData name="Paul Bosomworth" userId="fc133c50d2978baf" providerId="LiveId" clId="{C63C1572-47FC-4793-804B-A3C547624ECC}" dt="2022-04-12T17:14:46.260" v="728" actId="1038"/>
          <ac:picMkLst>
            <pc:docMk/>
            <pc:sldMk cId="539995879" sldId="257"/>
            <ac:picMk id="10" creationId="{558BAE05-A9CD-42D3-A037-E09231329189}"/>
          </ac:picMkLst>
        </pc:picChg>
        <pc:picChg chg="add mod">
          <ac:chgData name="Paul Bosomworth" userId="fc133c50d2978baf" providerId="LiveId" clId="{C63C1572-47FC-4793-804B-A3C547624ECC}" dt="2022-04-12T17:16:26.580" v="733" actId="1076"/>
          <ac:picMkLst>
            <pc:docMk/>
            <pc:sldMk cId="539995879" sldId="257"/>
            <ac:picMk id="12" creationId="{7CC0080F-F332-43E6-92B3-5095A983A2BA}"/>
          </ac:picMkLst>
        </pc:picChg>
        <pc:picChg chg="add del mod">
          <ac:chgData name="Paul Bosomworth" userId="fc133c50d2978baf" providerId="LiveId" clId="{C63C1572-47FC-4793-804B-A3C547624ECC}" dt="2022-04-12T16:46:01.483" v="52" actId="478"/>
          <ac:picMkLst>
            <pc:docMk/>
            <pc:sldMk cId="539995879" sldId="257"/>
            <ac:picMk id="14" creationId="{B42D0F12-BA25-4894-AF33-58DAEC3EA79E}"/>
          </ac:picMkLst>
        </pc:picChg>
        <pc:picChg chg="add mod">
          <ac:chgData name="Paul Bosomworth" userId="fc133c50d2978baf" providerId="LiveId" clId="{C63C1572-47FC-4793-804B-A3C547624ECC}" dt="2022-04-12T17:05:42.091" v="530" actId="1036"/>
          <ac:picMkLst>
            <pc:docMk/>
            <pc:sldMk cId="539995879" sldId="257"/>
            <ac:picMk id="16" creationId="{D39EBF06-C147-43A3-9B04-29142B224061}"/>
          </ac:picMkLst>
        </pc:picChg>
        <pc:cxnChg chg="add del mod">
          <ac:chgData name="Paul Bosomworth" userId="fc133c50d2978baf" providerId="LiveId" clId="{C63C1572-47FC-4793-804B-A3C547624ECC}" dt="2022-04-12T17:07:36.151" v="575" actId="478"/>
          <ac:cxnSpMkLst>
            <pc:docMk/>
            <pc:sldMk cId="539995879" sldId="257"/>
            <ac:cxnSpMk id="20" creationId="{0D33CD01-A5D0-488B-A23A-0A3D92D7EA9D}"/>
          </ac:cxnSpMkLst>
        </pc:cxnChg>
        <pc:cxnChg chg="add mod">
          <ac:chgData name="Paul Bosomworth" userId="fc133c50d2978baf" providerId="LiveId" clId="{C63C1572-47FC-4793-804B-A3C547624ECC}" dt="2022-04-12T17:16:35.448" v="742" actId="1036"/>
          <ac:cxnSpMkLst>
            <pc:docMk/>
            <pc:sldMk cId="539995879" sldId="257"/>
            <ac:cxnSpMk id="27" creationId="{2F518DA1-F347-41EE-9202-592344281C87}"/>
          </ac:cxnSpMkLst>
        </pc:cxnChg>
        <pc:cxnChg chg="add del">
          <ac:chgData name="Paul Bosomworth" userId="fc133c50d2978baf" providerId="LiveId" clId="{C63C1572-47FC-4793-804B-A3C547624ECC}" dt="2022-04-12T17:09:06.506" v="580" actId="478"/>
          <ac:cxnSpMkLst>
            <pc:docMk/>
            <pc:sldMk cId="539995879" sldId="257"/>
            <ac:cxnSpMk id="29" creationId="{11F92795-A598-4F78-882B-55C732D1E559}"/>
          </ac:cxnSpMkLst>
        </pc:cxnChg>
        <pc:cxnChg chg="add del mod">
          <ac:chgData name="Paul Bosomworth" userId="fc133c50d2978baf" providerId="LiveId" clId="{C63C1572-47FC-4793-804B-A3C547624ECC}" dt="2022-04-12T17:13:13.084" v="691" actId="478"/>
          <ac:cxnSpMkLst>
            <pc:docMk/>
            <pc:sldMk cId="539995879" sldId="257"/>
            <ac:cxnSpMk id="30" creationId="{B2D3F68E-E264-48AE-B5A9-4287ABD51739}"/>
          </ac:cxnSpMkLst>
        </pc:cxnChg>
        <pc:cxnChg chg="add mod">
          <ac:chgData name="Paul Bosomworth" userId="fc133c50d2978baf" providerId="LiveId" clId="{C63C1572-47FC-4793-804B-A3C547624ECC}" dt="2022-04-12T17:16:35.448" v="742" actId="1036"/>
          <ac:cxnSpMkLst>
            <pc:docMk/>
            <pc:sldMk cId="539995879" sldId="257"/>
            <ac:cxnSpMk id="32" creationId="{416EB513-6852-47B1-9415-66E293533F7D}"/>
          </ac:cxnSpMkLst>
        </pc:cxnChg>
      </pc:sldChg>
      <pc:sldChg chg="new del">
        <pc:chgData name="Paul Bosomworth" userId="fc133c50d2978baf" providerId="LiveId" clId="{C63C1572-47FC-4793-804B-A3C547624ECC}" dt="2022-04-12T13:29:25.903" v="17" actId="680"/>
        <pc:sldMkLst>
          <pc:docMk/>
          <pc:sldMk cId="950878253" sldId="258"/>
        </pc:sldMkLst>
      </pc:sldChg>
      <pc:sldChg chg="addSp delSp modSp new mod setBg">
        <pc:chgData name="Paul Bosomworth" userId="fc133c50d2978baf" providerId="LiveId" clId="{C63C1572-47FC-4793-804B-A3C547624ECC}" dt="2022-04-15T14:28:24.725" v="4642" actId="1076"/>
        <pc:sldMkLst>
          <pc:docMk/>
          <pc:sldMk cId="2276993936" sldId="258"/>
        </pc:sldMkLst>
        <pc:spChg chg="add mod">
          <ac:chgData name="Paul Bosomworth" userId="fc133c50d2978baf" providerId="LiveId" clId="{C63C1572-47FC-4793-804B-A3C547624ECC}" dt="2022-04-13T13:07:44.354" v="1087" actId="20577"/>
          <ac:spMkLst>
            <pc:docMk/>
            <pc:sldMk cId="2276993936" sldId="258"/>
            <ac:spMk id="2" creationId="{AE443DBD-7827-47E2-BC2D-AFBA0ED0B643}"/>
          </ac:spMkLst>
        </pc:spChg>
        <pc:spChg chg="add mod">
          <ac:chgData name="Paul Bosomworth" userId="fc133c50d2978baf" providerId="LiveId" clId="{C63C1572-47FC-4793-804B-A3C547624ECC}" dt="2022-04-15T14:28:24.725" v="4642" actId="1076"/>
          <ac:spMkLst>
            <pc:docMk/>
            <pc:sldMk cId="2276993936" sldId="258"/>
            <ac:spMk id="4" creationId="{905AD2FF-5F88-485F-A9BD-9DABF9326ABE}"/>
          </ac:spMkLst>
        </pc:spChg>
        <pc:spChg chg="add del">
          <ac:chgData name="Paul Bosomworth" userId="fc133c50d2978baf" providerId="LiveId" clId="{C63C1572-47FC-4793-804B-A3C547624ECC}" dt="2022-04-12T18:36:59.128" v="760" actId="26606"/>
          <ac:spMkLst>
            <pc:docMk/>
            <pc:sldMk cId="2276993936" sldId="258"/>
            <ac:spMk id="5" creationId="{01D0AF59-99C3-4251-AB9A-C966C6AD4400}"/>
          </ac:spMkLst>
        </pc:spChg>
        <pc:spChg chg="add del">
          <ac:chgData name="Paul Bosomworth" userId="fc133c50d2978baf" providerId="LiveId" clId="{C63C1572-47FC-4793-804B-A3C547624ECC}" dt="2022-04-12T18:36:59.128" v="760" actId="26606"/>
          <ac:spMkLst>
            <pc:docMk/>
            <pc:sldMk cId="2276993936" sldId="258"/>
            <ac:spMk id="6" creationId="{1855405F-37A2-4869-9154-F8BE3BECE6C3}"/>
          </ac:spMkLst>
        </pc:spChg>
        <pc:spChg chg="add mod">
          <ac:chgData name="Paul Bosomworth" userId="fc133c50d2978baf" providerId="LiveId" clId="{C63C1572-47FC-4793-804B-A3C547624ECC}" dt="2022-04-13T12:32:42.216" v="1059" actId="1035"/>
          <ac:spMkLst>
            <pc:docMk/>
            <pc:sldMk cId="2276993936" sldId="258"/>
            <ac:spMk id="7" creationId="{30F073DE-4F94-41D0-B79D-B658024B35FD}"/>
          </ac:spMkLst>
        </pc:spChg>
        <pc:spChg chg="add del">
          <ac:chgData name="Paul Bosomworth" userId="fc133c50d2978baf" providerId="LiveId" clId="{C63C1572-47FC-4793-804B-A3C547624ECC}" dt="2022-04-12T18:37:03.424" v="764" actId="26606"/>
          <ac:spMkLst>
            <pc:docMk/>
            <pc:sldMk cId="2276993936" sldId="258"/>
            <ac:spMk id="7" creationId="{32BC26D8-82FB-445E-AA49-62A77D7C1EE0}"/>
          </ac:spMkLst>
        </pc:spChg>
        <pc:spChg chg="add del">
          <ac:chgData name="Paul Bosomworth" userId="fc133c50d2978baf" providerId="LiveId" clId="{C63C1572-47FC-4793-804B-A3C547624ECC}" dt="2022-04-12T18:36:48.472" v="750" actId="26606"/>
          <ac:spMkLst>
            <pc:docMk/>
            <pc:sldMk cId="2276993936" sldId="258"/>
            <ac:spMk id="8" creationId="{32BC26D8-82FB-445E-AA49-62A77D7C1EE0}"/>
          </ac:spMkLst>
        </pc:spChg>
        <pc:spChg chg="add del">
          <ac:chgData name="Paul Bosomworth" userId="fc133c50d2978baf" providerId="LiveId" clId="{C63C1572-47FC-4793-804B-A3C547624ECC}" dt="2022-04-12T18:37:03.424" v="764" actId="26606"/>
          <ac:spMkLst>
            <pc:docMk/>
            <pc:sldMk cId="2276993936" sldId="258"/>
            <ac:spMk id="9" creationId="{CB44330D-EA18-4254-AA95-EB49948539B8}"/>
          </ac:spMkLst>
        </pc:spChg>
        <pc:spChg chg="add del">
          <ac:chgData name="Paul Bosomworth" userId="fc133c50d2978baf" providerId="LiveId" clId="{C63C1572-47FC-4793-804B-A3C547624ECC}" dt="2022-04-12T18:36:48.472" v="750" actId="26606"/>
          <ac:spMkLst>
            <pc:docMk/>
            <pc:sldMk cId="2276993936" sldId="258"/>
            <ac:spMk id="10" creationId="{CB44330D-EA18-4254-AA95-EB49948539B8}"/>
          </ac:spMkLst>
        </pc:spChg>
        <pc:spChg chg="add del">
          <ac:chgData name="Paul Bosomworth" userId="fc133c50d2978baf" providerId="LiveId" clId="{C63C1572-47FC-4793-804B-A3C547624ECC}" dt="2022-04-12T18:37:07.200" v="766" actId="26606"/>
          <ac:spMkLst>
            <pc:docMk/>
            <pc:sldMk cId="2276993936" sldId="258"/>
            <ac:spMk id="11" creationId="{F3060C83-F051-4F0E-ABAD-AA0DFC48B218}"/>
          </ac:spMkLst>
        </pc:spChg>
        <pc:spChg chg="add del">
          <ac:chgData name="Paul Bosomworth" userId="fc133c50d2978baf" providerId="LiveId" clId="{C63C1572-47FC-4793-804B-A3C547624ECC}" dt="2022-04-12T18:36:52.488" v="752" actId="26606"/>
          <ac:spMkLst>
            <pc:docMk/>
            <pc:sldMk cId="2276993936" sldId="258"/>
            <ac:spMk id="12" creationId="{29FDB030-9B49-4CED-8CCD-4D99382388AC}"/>
          </ac:spMkLst>
        </pc:spChg>
        <pc:spChg chg="add del">
          <ac:chgData name="Paul Bosomworth" userId="fc133c50d2978baf" providerId="LiveId" clId="{C63C1572-47FC-4793-804B-A3C547624ECC}" dt="2022-04-12T18:36:52.488" v="752" actId="26606"/>
          <ac:spMkLst>
            <pc:docMk/>
            <pc:sldMk cId="2276993936" sldId="258"/>
            <ac:spMk id="13" creationId="{F3060C83-F051-4F0E-ABAD-AA0DFC48B218}"/>
          </ac:spMkLst>
        </pc:spChg>
        <pc:spChg chg="add del">
          <ac:chgData name="Paul Bosomworth" userId="fc133c50d2978baf" providerId="LiveId" clId="{C63C1572-47FC-4793-804B-A3C547624ECC}" dt="2022-04-12T18:36:52.488" v="752" actId="26606"/>
          <ac:spMkLst>
            <pc:docMk/>
            <pc:sldMk cId="2276993936" sldId="258"/>
            <ac:spMk id="14" creationId="{3783CA14-24A1-485C-8B30-D6A5D87987AD}"/>
          </ac:spMkLst>
        </pc:spChg>
        <pc:spChg chg="add del">
          <ac:chgData name="Paul Bosomworth" userId="fc133c50d2978baf" providerId="LiveId" clId="{C63C1572-47FC-4793-804B-A3C547624ECC}" dt="2022-04-12T18:36:52.488" v="752" actId="26606"/>
          <ac:spMkLst>
            <pc:docMk/>
            <pc:sldMk cId="2276993936" sldId="258"/>
            <ac:spMk id="15" creationId="{83C98ABE-055B-441F-B07E-44F97F083C39}"/>
          </ac:spMkLst>
        </pc:spChg>
        <pc:spChg chg="add del">
          <ac:chgData name="Paul Bosomworth" userId="fc133c50d2978baf" providerId="LiveId" clId="{C63C1572-47FC-4793-804B-A3C547624ECC}" dt="2022-04-12T18:36:52.488" v="752" actId="26606"/>
          <ac:spMkLst>
            <pc:docMk/>
            <pc:sldMk cId="2276993936" sldId="258"/>
            <ac:spMk id="16" creationId="{9A97C86A-04D6-40F7-AE84-31AB43E6A846}"/>
          </ac:spMkLst>
        </pc:spChg>
        <pc:spChg chg="add del">
          <ac:chgData name="Paul Bosomworth" userId="fc133c50d2978baf" providerId="LiveId" clId="{C63C1572-47FC-4793-804B-A3C547624ECC}" dt="2022-04-12T18:37:07.200" v="766" actId="26606"/>
          <ac:spMkLst>
            <pc:docMk/>
            <pc:sldMk cId="2276993936" sldId="258"/>
            <ac:spMk id="17" creationId="{83C98ABE-055B-441F-B07E-44F97F083C39}"/>
          </ac:spMkLst>
        </pc:spChg>
        <pc:spChg chg="add del">
          <ac:chgData name="Paul Bosomworth" userId="fc133c50d2978baf" providerId="LiveId" clId="{C63C1572-47FC-4793-804B-A3C547624ECC}" dt="2022-04-12T18:36:52.488" v="752" actId="26606"/>
          <ac:spMkLst>
            <pc:docMk/>
            <pc:sldMk cId="2276993936" sldId="258"/>
            <ac:spMk id="18" creationId="{FF9F2414-84E8-453E-B1F3-389FDE8192D9}"/>
          </ac:spMkLst>
        </pc:spChg>
        <pc:spChg chg="add del">
          <ac:chgData name="Paul Bosomworth" userId="fc133c50d2978baf" providerId="LiveId" clId="{C63C1572-47FC-4793-804B-A3C547624ECC}" dt="2022-04-12T18:37:07.200" v="766" actId="26606"/>
          <ac:spMkLst>
            <pc:docMk/>
            <pc:sldMk cId="2276993936" sldId="258"/>
            <ac:spMk id="19" creationId="{29FDB030-9B49-4CED-8CCD-4D99382388AC}"/>
          </ac:spMkLst>
        </pc:spChg>
        <pc:spChg chg="add del">
          <ac:chgData name="Paul Bosomworth" userId="fc133c50d2978baf" providerId="LiveId" clId="{C63C1572-47FC-4793-804B-A3C547624ECC}" dt="2022-04-12T18:36:52.488" v="752" actId="26606"/>
          <ac:spMkLst>
            <pc:docMk/>
            <pc:sldMk cId="2276993936" sldId="258"/>
            <ac:spMk id="20" creationId="{3ECA69A1-7536-43AC-85EF-C7106179F5ED}"/>
          </ac:spMkLst>
        </pc:spChg>
        <pc:spChg chg="add del">
          <ac:chgData name="Paul Bosomworth" userId="fc133c50d2978baf" providerId="LiveId" clId="{C63C1572-47FC-4793-804B-A3C547624ECC}" dt="2022-04-12T18:37:07.200" v="766" actId="26606"/>
          <ac:spMkLst>
            <pc:docMk/>
            <pc:sldMk cId="2276993936" sldId="258"/>
            <ac:spMk id="21" creationId="{3783CA14-24A1-485C-8B30-D6A5D87987AD}"/>
          </ac:spMkLst>
        </pc:spChg>
        <pc:spChg chg="add del">
          <ac:chgData name="Paul Bosomworth" userId="fc133c50d2978baf" providerId="LiveId" clId="{C63C1572-47FC-4793-804B-A3C547624ECC}" dt="2022-04-12T18:36:55.321" v="754" actId="26606"/>
          <ac:spMkLst>
            <pc:docMk/>
            <pc:sldMk cId="2276993936" sldId="258"/>
            <ac:spMk id="22" creationId="{AB8C311F-7253-4AED-9701-7FC0708C41C7}"/>
          </ac:spMkLst>
        </pc:spChg>
        <pc:spChg chg="add del">
          <ac:chgData name="Paul Bosomworth" userId="fc133c50d2978baf" providerId="LiveId" clId="{C63C1572-47FC-4793-804B-A3C547624ECC}" dt="2022-04-12T18:36:55.321" v="754" actId="26606"/>
          <ac:spMkLst>
            <pc:docMk/>
            <pc:sldMk cId="2276993936" sldId="258"/>
            <ac:spMk id="23" creationId="{E2384209-CB15-4CDF-9D31-C44FD9A3F20D}"/>
          </ac:spMkLst>
        </pc:spChg>
        <pc:spChg chg="add del">
          <ac:chgData name="Paul Bosomworth" userId="fc133c50d2978baf" providerId="LiveId" clId="{C63C1572-47FC-4793-804B-A3C547624ECC}" dt="2022-04-12T18:36:55.321" v="754" actId="26606"/>
          <ac:spMkLst>
            <pc:docMk/>
            <pc:sldMk cId="2276993936" sldId="258"/>
            <ac:spMk id="24" creationId="{2633B3B5-CC90-43F0-8714-D31D1F3F0209}"/>
          </ac:spMkLst>
        </pc:spChg>
        <pc:spChg chg="add del">
          <ac:chgData name="Paul Bosomworth" userId="fc133c50d2978baf" providerId="LiveId" clId="{C63C1572-47FC-4793-804B-A3C547624ECC}" dt="2022-04-12T18:36:55.321" v="754" actId="26606"/>
          <ac:spMkLst>
            <pc:docMk/>
            <pc:sldMk cId="2276993936" sldId="258"/>
            <ac:spMk id="25" creationId="{A8D57A06-A426-446D-B02C-A2DC6B62E45E}"/>
          </ac:spMkLst>
        </pc:spChg>
        <pc:spChg chg="add del">
          <ac:chgData name="Paul Bosomworth" userId="fc133c50d2978baf" providerId="LiveId" clId="{C63C1572-47FC-4793-804B-A3C547624ECC}" dt="2022-04-12T18:37:07.200" v="766" actId="26606"/>
          <ac:spMkLst>
            <pc:docMk/>
            <pc:sldMk cId="2276993936" sldId="258"/>
            <ac:spMk id="26" creationId="{9A97C86A-04D6-40F7-AE84-31AB43E6A846}"/>
          </ac:spMkLst>
        </pc:spChg>
        <pc:spChg chg="add del">
          <ac:chgData name="Paul Bosomworth" userId="fc133c50d2978baf" providerId="LiveId" clId="{C63C1572-47FC-4793-804B-A3C547624ECC}" dt="2022-04-12T18:36:56.406" v="756" actId="26606"/>
          <ac:spMkLst>
            <pc:docMk/>
            <pc:sldMk cId="2276993936" sldId="258"/>
            <ac:spMk id="27" creationId="{01D0AF59-99C3-4251-AB9A-C966C6AD4400}"/>
          </ac:spMkLst>
        </pc:spChg>
        <pc:spChg chg="add del">
          <ac:chgData name="Paul Bosomworth" userId="fc133c50d2978baf" providerId="LiveId" clId="{C63C1572-47FC-4793-804B-A3C547624ECC}" dt="2022-04-12T18:36:56.406" v="756" actId="26606"/>
          <ac:spMkLst>
            <pc:docMk/>
            <pc:sldMk cId="2276993936" sldId="258"/>
            <ac:spMk id="28" creationId="{1855405F-37A2-4869-9154-F8BE3BECE6C3}"/>
          </ac:spMkLst>
        </pc:spChg>
        <pc:spChg chg="add del">
          <ac:chgData name="Paul Bosomworth" userId="fc133c50d2978baf" providerId="LiveId" clId="{C63C1572-47FC-4793-804B-A3C547624ECC}" dt="2022-04-12T18:37:07.200" v="766" actId="26606"/>
          <ac:spMkLst>
            <pc:docMk/>
            <pc:sldMk cId="2276993936" sldId="258"/>
            <ac:spMk id="29" creationId="{FF9F2414-84E8-453E-B1F3-389FDE8192D9}"/>
          </ac:spMkLst>
        </pc:spChg>
        <pc:spChg chg="add del">
          <ac:chgData name="Paul Bosomworth" userId="fc133c50d2978baf" providerId="LiveId" clId="{C63C1572-47FC-4793-804B-A3C547624ECC}" dt="2022-04-12T18:37:07.200" v="766" actId="26606"/>
          <ac:spMkLst>
            <pc:docMk/>
            <pc:sldMk cId="2276993936" sldId="258"/>
            <ac:spMk id="30" creationId="{3ECA69A1-7536-43AC-85EF-C7106179F5ED}"/>
          </ac:spMkLst>
        </pc:spChg>
        <pc:spChg chg="add del">
          <ac:chgData name="Paul Bosomworth" userId="fc133c50d2978baf" providerId="LiveId" clId="{C63C1572-47FC-4793-804B-A3C547624ECC}" dt="2022-04-12T18:39:41.800" v="790" actId="26606"/>
          <ac:spMkLst>
            <pc:docMk/>
            <pc:sldMk cId="2276993936" sldId="258"/>
            <ac:spMk id="31" creationId="{F3060C83-F051-4F0E-ABAD-AA0DFC48B218}"/>
          </ac:spMkLst>
        </pc:spChg>
        <pc:spChg chg="add del">
          <ac:chgData name="Paul Bosomworth" userId="fc133c50d2978baf" providerId="LiveId" clId="{C63C1572-47FC-4793-804B-A3C547624ECC}" dt="2022-04-12T18:38:59.566" v="780" actId="26606"/>
          <ac:spMkLst>
            <pc:docMk/>
            <pc:sldMk cId="2276993936" sldId="258"/>
            <ac:spMk id="32" creationId="{42A4FC2C-047E-45A5-965D-8E1E3BF09BC6}"/>
          </ac:spMkLst>
        </pc:spChg>
        <pc:spChg chg="add del">
          <ac:chgData name="Paul Bosomworth" userId="fc133c50d2978baf" providerId="LiveId" clId="{C63C1572-47FC-4793-804B-A3C547624ECC}" dt="2022-04-12T18:39:41.800" v="790" actId="26606"/>
          <ac:spMkLst>
            <pc:docMk/>
            <pc:sldMk cId="2276993936" sldId="258"/>
            <ac:spMk id="33" creationId="{83C98ABE-055B-441F-B07E-44F97F083C39}"/>
          </ac:spMkLst>
        </pc:spChg>
        <pc:spChg chg="add del">
          <ac:chgData name="Paul Bosomworth" userId="fc133c50d2978baf" providerId="LiveId" clId="{C63C1572-47FC-4793-804B-A3C547624ECC}" dt="2022-04-12T18:39:41.800" v="790" actId="26606"/>
          <ac:spMkLst>
            <pc:docMk/>
            <pc:sldMk cId="2276993936" sldId="258"/>
            <ac:spMk id="34" creationId="{29FDB030-9B49-4CED-8CCD-4D99382388AC}"/>
          </ac:spMkLst>
        </pc:spChg>
        <pc:spChg chg="add del">
          <ac:chgData name="Paul Bosomworth" userId="fc133c50d2978baf" providerId="LiveId" clId="{C63C1572-47FC-4793-804B-A3C547624ECC}" dt="2022-04-12T18:39:41.800" v="790" actId="26606"/>
          <ac:spMkLst>
            <pc:docMk/>
            <pc:sldMk cId="2276993936" sldId="258"/>
            <ac:spMk id="35" creationId="{3783CA14-24A1-485C-8B30-D6A5D87987AD}"/>
          </ac:spMkLst>
        </pc:spChg>
        <pc:spChg chg="add del">
          <ac:chgData name="Paul Bosomworth" userId="fc133c50d2978baf" providerId="LiveId" clId="{C63C1572-47FC-4793-804B-A3C547624ECC}" dt="2022-04-12T18:39:41.800" v="790" actId="26606"/>
          <ac:spMkLst>
            <pc:docMk/>
            <pc:sldMk cId="2276993936" sldId="258"/>
            <ac:spMk id="36" creationId="{9A97C86A-04D6-40F7-AE84-31AB43E6A846}"/>
          </ac:spMkLst>
        </pc:spChg>
        <pc:spChg chg="add del">
          <ac:chgData name="Paul Bosomworth" userId="fc133c50d2978baf" providerId="LiveId" clId="{C63C1572-47FC-4793-804B-A3C547624ECC}" dt="2022-04-12T18:39:30.172" v="784" actId="26606"/>
          <ac:spMkLst>
            <pc:docMk/>
            <pc:sldMk cId="2276993936" sldId="258"/>
            <ac:spMk id="37" creationId="{F3060C83-F051-4F0E-ABAD-AA0DFC48B218}"/>
          </ac:spMkLst>
        </pc:spChg>
        <pc:spChg chg="add del">
          <ac:chgData name="Paul Bosomworth" userId="fc133c50d2978baf" providerId="LiveId" clId="{C63C1572-47FC-4793-804B-A3C547624ECC}" dt="2022-04-12T18:39:41.800" v="790" actId="26606"/>
          <ac:spMkLst>
            <pc:docMk/>
            <pc:sldMk cId="2276993936" sldId="258"/>
            <ac:spMk id="38" creationId="{FF9F2414-84E8-453E-B1F3-389FDE8192D9}"/>
          </ac:spMkLst>
        </pc:spChg>
        <pc:spChg chg="add del">
          <ac:chgData name="Paul Bosomworth" userId="fc133c50d2978baf" providerId="LiveId" clId="{C63C1572-47FC-4793-804B-A3C547624ECC}" dt="2022-04-12T18:39:30.172" v="784" actId="26606"/>
          <ac:spMkLst>
            <pc:docMk/>
            <pc:sldMk cId="2276993936" sldId="258"/>
            <ac:spMk id="39" creationId="{83C98ABE-055B-441F-B07E-44F97F083C39}"/>
          </ac:spMkLst>
        </pc:spChg>
        <pc:spChg chg="add del">
          <ac:chgData name="Paul Bosomworth" userId="fc133c50d2978baf" providerId="LiveId" clId="{C63C1572-47FC-4793-804B-A3C547624ECC}" dt="2022-04-12T18:39:41.800" v="790" actId="26606"/>
          <ac:spMkLst>
            <pc:docMk/>
            <pc:sldMk cId="2276993936" sldId="258"/>
            <ac:spMk id="40" creationId="{3ECA69A1-7536-43AC-85EF-C7106179F5ED}"/>
          </ac:spMkLst>
        </pc:spChg>
        <pc:spChg chg="add del">
          <ac:chgData name="Paul Bosomworth" userId="fc133c50d2978baf" providerId="LiveId" clId="{C63C1572-47FC-4793-804B-A3C547624ECC}" dt="2022-04-12T18:39:30.172" v="784" actId="26606"/>
          <ac:spMkLst>
            <pc:docMk/>
            <pc:sldMk cId="2276993936" sldId="258"/>
            <ac:spMk id="41" creationId="{29FDB030-9B49-4CED-8CCD-4D99382388AC}"/>
          </ac:spMkLst>
        </pc:spChg>
        <pc:spChg chg="add del">
          <ac:chgData name="Paul Bosomworth" userId="fc133c50d2978baf" providerId="LiveId" clId="{C63C1572-47FC-4793-804B-A3C547624ECC}" dt="2022-04-12T18:39:45.600" v="794" actId="26606"/>
          <ac:spMkLst>
            <pc:docMk/>
            <pc:sldMk cId="2276993936" sldId="258"/>
            <ac:spMk id="42" creationId="{86FF76B9-219D-4469-AF87-0236D29032F1}"/>
          </ac:spMkLst>
        </pc:spChg>
        <pc:spChg chg="add del">
          <ac:chgData name="Paul Bosomworth" userId="fc133c50d2978baf" providerId="LiveId" clId="{C63C1572-47FC-4793-804B-A3C547624ECC}" dt="2022-04-12T18:39:30.172" v="784" actId="26606"/>
          <ac:spMkLst>
            <pc:docMk/>
            <pc:sldMk cId="2276993936" sldId="258"/>
            <ac:spMk id="43" creationId="{3783CA14-24A1-485C-8B30-D6A5D87987AD}"/>
          </ac:spMkLst>
        </pc:spChg>
        <pc:spChg chg="add del">
          <ac:chgData name="Paul Bosomworth" userId="fc133c50d2978baf" providerId="LiveId" clId="{C63C1572-47FC-4793-804B-A3C547624ECC}" dt="2022-04-12T18:39:30.172" v="784" actId="26606"/>
          <ac:spMkLst>
            <pc:docMk/>
            <pc:sldMk cId="2276993936" sldId="258"/>
            <ac:spMk id="45" creationId="{9A97C86A-04D6-40F7-AE84-31AB43E6A846}"/>
          </ac:spMkLst>
        </pc:spChg>
        <pc:spChg chg="add del">
          <ac:chgData name="Paul Bosomworth" userId="fc133c50d2978baf" providerId="LiveId" clId="{C63C1572-47FC-4793-804B-A3C547624ECC}" dt="2022-04-12T18:40:01.481" v="802" actId="26606"/>
          <ac:spMkLst>
            <pc:docMk/>
            <pc:sldMk cId="2276993936" sldId="258"/>
            <ac:spMk id="46" creationId="{86FF76B9-219D-4469-AF87-0236D29032F1}"/>
          </ac:spMkLst>
        </pc:spChg>
        <pc:spChg chg="add del">
          <ac:chgData name="Paul Bosomworth" userId="fc133c50d2978baf" providerId="LiveId" clId="{C63C1572-47FC-4793-804B-A3C547624ECC}" dt="2022-04-12T18:39:30.172" v="784" actId="26606"/>
          <ac:spMkLst>
            <pc:docMk/>
            <pc:sldMk cId="2276993936" sldId="258"/>
            <ac:spMk id="47" creationId="{FF9F2414-84E8-453E-B1F3-389FDE8192D9}"/>
          </ac:spMkLst>
        </pc:spChg>
        <pc:spChg chg="add del">
          <ac:chgData name="Paul Bosomworth" userId="fc133c50d2978baf" providerId="LiveId" clId="{C63C1572-47FC-4793-804B-A3C547624ECC}" dt="2022-04-12T18:39:30.172" v="784" actId="26606"/>
          <ac:spMkLst>
            <pc:docMk/>
            <pc:sldMk cId="2276993936" sldId="258"/>
            <ac:spMk id="49" creationId="{3ECA69A1-7536-43AC-85EF-C7106179F5ED}"/>
          </ac:spMkLst>
        </pc:spChg>
        <pc:spChg chg="add del">
          <ac:chgData name="Paul Bosomworth" userId="fc133c50d2978baf" providerId="LiveId" clId="{C63C1572-47FC-4793-804B-A3C547624ECC}" dt="2022-04-12T18:39:45.600" v="794" actId="26606"/>
          <ac:spMkLst>
            <pc:docMk/>
            <pc:sldMk cId="2276993936" sldId="258"/>
            <ac:spMk id="50" creationId="{2E80C965-DB6D-4F81-9E9E-B027384D0BD6}"/>
          </ac:spMkLst>
        </pc:spChg>
        <pc:spChg chg="add del">
          <ac:chgData name="Paul Bosomworth" userId="fc133c50d2978baf" providerId="LiveId" clId="{C63C1572-47FC-4793-804B-A3C547624ECC}" dt="2022-04-12T18:39:45.600" v="794" actId="26606"/>
          <ac:spMkLst>
            <pc:docMk/>
            <pc:sldMk cId="2276993936" sldId="258"/>
            <ac:spMk id="51" creationId="{633C5E46-DAC5-4661-9C87-22B08E2A512F}"/>
          </ac:spMkLst>
        </pc:spChg>
        <pc:spChg chg="add del">
          <ac:chgData name="Paul Bosomworth" userId="fc133c50d2978baf" providerId="LiveId" clId="{C63C1572-47FC-4793-804B-A3C547624ECC}" dt="2022-04-12T18:39:50.320" v="796" actId="26606"/>
          <ac:spMkLst>
            <pc:docMk/>
            <pc:sldMk cId="2276993936" sldId="258"/>
            <ac:spMk id="53" creationId="{B775CD93-9DF2-48CB-9F57-1BCA9A46C7FA}"/>
          </ac:spMkLst>
        </pc:spChg>
        <pc:spChg chg="add del">
          <ac:chgData name="Paul Bosomworth" userId="fc133c50d2978baf" providerId="LiveId" clId="{C63C1572-47FC-4793-804B-A3C547624ECC}" dt="2022-04-12T18:39:50.320" v="796" actId="26606"/>
          <ac:spMkLst>
            <pc:docMk/>
            <pc:sldMk cId="2276993936" sldId="258"/>
            <ac:spMk id="54" creationId="{6166C6D1-23AC-49C4-BA07-238E4E9F8CEB}"/>
          </ac:spMkLst>
        </pc:spChg>
        <pc:spChg chg="add del">
          <ac:chgData name="Paul Bosomworth" userId="fc133c50d2978baf" providerId="LiveId" clId="{C63C1572-47FC-4793-804B-A3C547624ECC}" dt="2022-04-12T18:39:56.752" v="798" actId="26606"/>
          <ac:spMkLst>
            <pc:docMk/>
            <pc:sldMk cId="2276993936" sldId="258"/>
            <ac:spMk id="56" creationId="{01D0AF59-99C3-4251-AB9A-C966C6AD4400}"/>
          </ac:spMkLst>
        </pc:spChg>
        <pc:spChg chg="add del">
          <ac:chgData name="Paul Bosomworth" userId="fc133c50d2978baf" providerId="LiveId" clId="{C63C1572-47FC-4793-804B-A3C547624ECC}" dt="2022-04-12T18:39:56.752" v="798" actId="26606"/>
          <ac:spMkLst>
            <pc:docMk/>
            <pc:sldMk cId="2276993936" sldId="258"/>
            <ac:spMk id="57" creationId="{1855405F-37A2-4869-9154-F8BE3BECE6C3}"/>
          </ac:spMkLst>
        </pc:spChg>
        <pc:spChg chg="add del">
          <ac:chgData name="Paul Bosomworth" userId="fc133c50d2978baf" providerId="LiveId" clId="{C63C1572-47FC-4793-804B-A3C547624ECC}" dt="2022-04-12T18:40:01.481" v="802" actId="26606"/>
          <ac:spMkLst>
            <pc:docMk/>
            <pc:sldMk cId="2276993936" sldId="258"/>
            <ac:spMk id="58" creationId="{2E80C965-DB6D-4F81-9E9E-B027384D0BD6}"/>
          </ac:spMkLst>
        </pc:spChg>
        <pc:spChg chg="add del">
          <ac:chgData name="Paul Bosomworth" userId="fc133c50d2978baf" providerId="LiveId" clId="{C63C1572-47FC-4793-804B-A3C547624ECC}" dt="2022-04-12T18:40:01.481" v="802" actId="26606"/>
          <ac:spMkLst>
            <pc:docMk/>
            <pc:sldMk cId="2276993936" sldId="258"/>
            <ac:spMk id="59" creationId="{633C5E46-DAC5-4661-9C87-22B08E2A512F}"/>
          </ac:spMkLst>
        </pc:spChg>
        <pc:spChg chg="add del">
          <ac:chgData name="Paul Bosomworth" userId="fc133c50d2978baf" providerId="LiveId" clId="{C63C1572-47FC-4793-804B-A3C547624ECC}" dt="2022-04-12T18:40:07.644" v="804" actId="26606"/>
          <ac:spMkLst>
            <pc:docMk/>
            <pc:sldMk cId="2276993936" sldId="258"/>
            <ac:spMk id="61" creationId="{B775CD93-9DF2-48CB-9F57-1BCA9A46C7FA}"/>
          </ac:spMkLst>
        </pc:spChg>
        <pc:spChg chg="add del">
          <ac:chgData name="Paul Bosomworth" userId="fc133c50d2978baf" providerId="LiveId" clId="{C63C1572-47FC-4793-804B-A3C547624ECC}" dt="2022-04-12T18:40:07.644" v="804" actId="26606"/>
          <ac:spMkLst>
            <pc:docMk/>
            <pc:sldMk cId="2276993936" sldId="258"/>
            <ac:spMk id="62" creationId="{6166C6D1-23AC-49C4-BA07-238E4E9F8CEB}"/>
          </ac:spMkLst>
        </pc:spChg>
        <pc:spChg chg="add">
          <ac:chgData name="Paul Bosomworth" userId="fc133c50d2978baf" providerId="LiveId" clId="{C63C1572-47FC-4793-804B-A3C547624ECC}" dt="2022-04-12T18:40:07.647" v="805" actId="26606"/>
          <ac:spMkLst>
            <pc:docMk/>
            <pc:sldMk cId="2276993936" sldId="258"/>
            <ac:spMk id="64" creationId="{B775CD93-9DF2-48CB-9F57-1BCA9A46C7FA}"/>
          </ac:spMkLst>
        </pc:spChg>
        <pc:spChg chg="add">
          <ac:chgData name="Paul Bosomworth" userId="fc133c50d2978baf" providerId="LiveId" clId="{C63C1572-47FC-4793-804B-A3C547624ECC}" dt="2022-04-12T18:40:07.647" v="805" actId="26606"/>
          <ac:spMkLst>
            <pc:docMk/>
            <pc:sldMk cId="2276993936" sldId="258"/>
            <ac:spMk id="65" creationId="{6166C6D1-23AC-49C4-BA07-238E4E9F8CEB}"/>
          </ac:spMkLst>
        </pc:spChg>
        <pc:grpChg chg="add del">
          <ac:chgData name="Paul Bosomworth" userId="fc133c50d2978baf" providerId="LiveId" clId="{C63C1572-47FC-4793-804B-A3C547624ECC}" dt="2022-04-12T18:39:45.600" v="794" actId="26606"/>
          <ac:grpSpMkLst>
            <pc:docMk/>
            <pc:sldMk cId="2276993936" sldId="258"/>
            <ac:grpSpMk id="44" creationId="{DB88BD78-87E1-424D-B479-C37D8E41B12E}"/>
          </ac:grpSpMkLst>
        </pc:grpChg>
        <pc:grpChg chg="add del">
          <ac:chgData name="Paul Bosomworth" userId="fc133c50d2978baf" providerId="LiveId" clId="{C63C1572-47FC-4793-804B-A3C547624ECC}" dt="2022-04-12T18:40:01.481" v="802" actId="26606"/>
          <ac:grpSpMkLst>
            <pc:docMk/>
            <pc:sldMk cId="2276993936" sldId="258"/>
            <ac:grpSpMk id="48" creationId="{DB88BD78-87E1-424D-B479-C37D8E41B12E}"/>
          </ac:grpSpMkLst>
        </pc:grpChg>
        <pc:picChg chg="add mod">
          <ac:chgData name="Paul Bosomworth" userId="fc133c50d2978baf" providerId="LiveId" clId="{C63C1572-47FC-4793-804B-A3C547624ECC}" dt="2022-04-12T18:40:07.647" v="805" actId="26606"/>
          <ac:picMkLst>
            <pc:docMk/>
            <pc:sldMk cId="2276993936" sldId="258"/>
            <ac:picMk id="3" creationId="{1019B886-0232-4841-A33F-101C700C79EB}"/>
          </ac:picMkLst>
        </pc:picChg>
        <pc:picChg chg="add del mod">
          <ac:chgData name="Paul Bosomworth" userId="fc133c50d2978baf" providerId="LiveId" clId="{C63C1572-47FC-4793-804B-A3C547624ECC}" dt="2022-04-13T12:19:26.118" v="819" actId="478"/>
          <ac:picMkLst>
            <pc:docMk/>
            <pc:sldMk cId="2276993936" sldId="258"/>
            <ac:picMk id="63" creationId="{79AEEF86-E10C-485B-BAB5-608D4B136D35}"/>
          </ac:picMkLst>
        </pc:picChg>
      </pc:sldChg>
      <pc:sldChg chg="addSp delSp modSp new add del mod">
        <pc:chgData name="Paul Bosomworth" userId="fc133c50d2978baf" providerId="LiveId" clId="{C63C1572-47FC-4793-804B-A3C547624ECC}" dt="2022-04-19T20:13:10.678" v="4654" actId="20577"/>
        <pc:sldMkLst>
          <pc:docMk/>
          <pc:sldMk cId="1783944151" sldId="259"/>
        </pc:sldMkLst>
        <pc:spChg chg="add mod">
          <ac:chgData name="Paul Bosomworth" userId="fc133c50d2978baf" providerId="LiveId" clId="{C63C1572-47FC-4793-804B-A3C547624ECC}" dt="2022-04-15T11:12:50.589" v="2587" actId="20577"/>
          <ac:spMkLst>
            <pc:docMk/>
            <pc:sldMk cId="1783944151" sldId="259"/>
            <ac:spMk id="2" creationId="{646CEF8B-0946-4BF1-990C-CB8CB0D4D161}"/>
          </ac:spMkLst>
        </pc:spChg>
        <pc:spChg chg="add mod">
          <ac:chgData name="Paul Bosomworth" userId="fc133c50d2978baf" providerId="LiveId" clId="{C63C1572-47FC-4793-804B-A3C547624ECC}" dt="2022-04-19T20:13:10.678" v="4654" actId="20577"/>
          <ac:spMkLst>
            <pc:docMk/>
            <pc:sldMk cId="1783944151" sldId="259"/>
            <ac:spMk id="12" creationId="{B44C4502-DC7D-4F1A-90C4-A11FD445C32A}"/>
          </ac:spMkLst>
        </pc:spChg>
        <pc:spChg chg="add mod">
          <ac:chgData name="Paul Bosomworth" userId="fc133c50d2978baf" providerId="LiveId" clId="{C63C1572-47FC-4793-804B-A3C547624ECC}" dt="2022-04-15T11:11:26.192" v="2565" actId="14100"/>
          <ac:spMkLst>
            <pc:docMk/>
            <pc:sldMk cId="1783944151" sldId="259"/>
            <ac:spMk id="13" creationId="{8ED54F88-B293-4D1A-BB82-400F41AE5B09}"/>
          </ac:spMkLst>
        </pc:spChg>
        <pc:spChg chg="add mod">
          <ac:chgData name="Paul Bosomworth" userId="fc133c50d2978baf" providerId="LiveId" clId="{C63C1572-47FC-4793-804B-A3C547624ECC}" dt="2022-04-15T10:58:05.848" v="2361" actId="1037"/>
          <ac:spMkLst>
            <pc:docMk/>
            <pc:sldMk cId="1783944151" sldId="259"/>
            <ac:spMk id="14" creationId="{A6D6D291-8B34-479E-A2BE-463717E7A9E7}"/>
          </ac:spMkLst>
        </pc:spChg>
        <pc:spChg chg="add mod">
          <ac:chgData name="Paul Bosomworth" userId="fc133c50d2978baf" providerId="LiveId" clId="{C63C1572-47FC-4793-804B-A3C547624ECC}" dt="2022-04-15T10:58:09.540" v="2368" actId="1037"/>
          <ac:spMkLst>
            <pc:docMk/>
            <pc:sldMk cId="1783944151" sldId="259"/>
            <ac:spMk id="15" creationId="{13F5254A-8451-451D-86D8-8028A66CFF5C}"/>
          </ac:spMkLst>
        </pc:spChg>
        <pc:spChg chg="add mod">
          <ac:chgData name="Paul Bosomworth" userId="fc133c50d2978baf" providerId="LiveId" clId="{C63C1572-47FC-4793-804B-A3C547624ECC}" dt="2022-04-15T11:10:40.393" v="2557" actId="1076"/>
          <ac:spMkLst>
            <pc:docMk/>
            <pc:sldMk cId="1783944151" sldId="259"/>
            <ac:spMk id="16" creationId="{72C07E52-C936-4A96-A2DC-C80FB14DA782}"/>
          </ac:spMkLst>
        </pc:spChg>
        <pc:graphicFrameChg chg="add del mod">
          <ac:chgData name="Paul Bosomworth" userId="fc133c50d2978baf" providerId="LiveId" clId="{C63C1572-47FC-4793-804B-A3C547624ECC}" dt="2022-04-14T21:34:05.504" v="1373" actId="478"/>
          <ac:graphicFrameMkLst>
            <pc:docMk/>
            <pc:sldMk cId="1783944151" sldId="259"/>
            <ac:graphicFrameMk id="3" creationId="{2FA15634-2367-4798-AF81-DD493AEC7B7D}"/>
          </ac:graphicFrameMkLst>
        </pc:graphicFrameChg>
        <pc:graphicFrameChg chg="add del mod">
          <ac:chgData name="Paul Bosomworth" userId="fc133c50d2978baf" providerId="LiveId" clId="{C63C1572-47FC-4793-804B-A3C547624ECC}" dt="2022-04-13T17:08:18.755" v="1269" actId="478"/>
          <ac:graphicFrameMkLst>
            <pc:docMk/>
            <pc:sldMk cId="1783944151" sldId="259"/>
            <ac:graphicFrameMk id="4" creationId="{107F072A-6772-4573-8F9B-610CB6D85F2B}"/>
          </ac:graphicFrameMkLst>
        </pc:graphicFrameChg>
        <pc:graphicFrameChg chg="add del mod">
          <ac:chgData name="Paul Bosomworth" userId="fc133c50d2978baf" providerId="LiveId" clId="{C63C1572-47FC-4793-804B-A3C547624ECC}" dt="2022-04-13T17:09:13.822" v="1272" actId="478"/>
          <ac:graphicFrameMkLst>
            <pc:docMk/>
            <pc:sldMk cId="1783944151" sldId="259"/>
            <ac:graphicFrameMk id="5" creationId="{91A70D60-F07D-4D6C-BD85-2BF09F47D91B}"/>
          </ac:graphicFrameMkLst>
        </pc:graphicFrameChg>
        <pc:graphicFrameChg chg="add del mod">
          <ac:chgData name="Paul Bosomworth" userId="fc133c50d2978baf" providerId="LiveId" clId="{C63C1572-47FC-4793-804B-A3C547624ECC}" dt="2022-04-13T18:20:44.963" v="1363" actId="478"/>
          <ac:graphicFrameMkLst>
            <pc:docMk/>
            <pc:sldMk cId="1783944151" sldId="259"/>
            <ac:graphicFrameMk id="6" creationId="{0A3793D8-5867-4680-B213-C7091E49410F}"/>
          </ac:graphicFrameMkLst>
        </pc:graphicFrameChg>
        <pc:graphicFrameChg chg="add del mod">
          <ac:chgData name="Paul Bosomworth" userId="fc133c50d2978baf" providerId="LiveId" clId="{C63C1572-47FC-4793-804B-A3C547624ECC}" dt="2022-04-13T18:24:09.231" v="1367" actId="478"/>
          <ac:graphicFrameMkLst>
            <pc:docMk/>
            <pc:sldMk cId="1783944151" sldId="259"/>
            <ac:graphicFrameMk id="7" creationId="{1512455C-1E57-4CFA-891A-B792228FF736}"/>
          </ac:graphicFrameMkLst>
        </pc:graphicFrameChg>
        <pc:graphicFrameChg chg="add del mod">
          <ac:chgData name="Paul Bosomworth" userId="fc133c50d2978baf" providerId="LiveId" clId="{C63C1572-47FC-4793-804B-A3C547624ECC}" dt="2022-04-13T18:25:05.569" v="1370" actId="478"/>
          <ac:graphicFrameMkLst>
            <pc:docMk/>
            <pc:sldMk cId="1783944151" sldId="259"/>
            <ac:graphicFrameMk id="8" creationId="{DC34EA05-6113-4A99-B54F-33ADC3D27B4F}"/>
          </ac:graphicFrameMkLst>
        </pc:graphicFrameChg>
        <pc:graphicFrameChg chg="add del mod">
          <ac:chgData name="Paul Bosomworth" userId="fc133c50d2978baf" providerId="LiveId" clId="{C63C1572-47FC-4793-804B-A3C547624ECC}" dt="2022-04-14T21:34:32.614" v="1379" actId="478"/>
          <ac:graphicFrameMkLst>
            <pc:docMk/>
            <pc:sldMk cId="1783944151" sldId="259"/>
            <ac:graphicFrameMk id="9" creationId="{D5461AC1-5A4E-4EE1-ADAC-D505D908C84A}"/>
          </ac:graphicFrameMkLst>
        </pc:graphicFrameChg>
        <pc:graphicFrameChg chg="add mod">
          <ac:chgData name="Paul Bosomworth" userId="fc133c50d2978baf" providerId="LiveId" clId="{C63C1572-47FC-4793-804B-A3C547624ECC}" dt="2022-04-15T10:58:05.848" v="2361" actId="1037"/>
          <ac:graphicFrameMkLst>
            <pc:docMk/>
            <pc:sldMk cId="1783944151" sldId="259"/>
            <ac:graphicFrameMk id="10" creationId="{34C9A5B3-3E2F-4F27-BE12-0C07920B5946}"/>
          </ac:graphicFrameMkLst>
        </pc:graphicFrameChg>
        <pc:graphicFrameChg chg="add mod">
          <ac:chgData name="Paul Bosomworth" userId="fc133c50d2978baf" providerId="LiveId" clId="{C63C1572-47FC-4793-804B-A3C547624ECC}" dt="2022-04-15T10:56:44.671" v="2289" actId="1076"/>
          <ac:graphicFrameMkLst>
            <pc:docMk/>
            <pc:sldMk cId="1783944151" sldId="259"/>
            <ac:graphicFrameMk id="11" creationId="{48E3AA01-604C-46A6-9ED4-46C3EF4A9837}"/>
          </ac:graphicFrameMkLst>
        </pc:graphicFrameChg>
      </pc:sldChg>
      <pc:sldChg chg="addSp delSp modSp new mod">
        <pc:chgData name="Paul Bosomworth" userId="fc133c50d2978baf" providerId="LiveId" clId="{C63C1572-47FC-4793-804B-A3C547624ECC}" dt="2022-04-22T16:35:47.430" v="4655" actId="1076"/>
        <pc:sldMkLst>
          <pc:docMk/>
          <pc:sldMk cId="2321161266" sldId="260"/>
        </pc:sldMkLst>
        <pc:spChg chg="add mod">
          <ac:chgData name="Paul Bosomworth" userId="fc133c50d2978baf" providerId="LiveId" clId="{C63C1572-47FC-4793-804B-A3C547624ECC}" dt="2022-04-13T17:27:56.381" v="1360" actId="20577"/>
          <ac:spMkLst>
            <pc:docMk/>
            <pc:sldMk cId="2321161266" sldId="260"/>
            <ac:spMk id="2" creationId="{AD6653A2-C3B2-40DC-90B7-BC15F0442130}"/>
          </ac:spMkLst>
        </pc:spChg>
        <pc:spChg chg="add mod">
          <ac:chgData name="Paul Bosomworth" userId="fc133c50d2978baf" providerId="LiveId" clId="{C63C1572-47FC-4793-804B-A3C547624ECC}" dt="2022-04-15T12:48:47.492" v="3231" actId="1036"/>
          <ac:spMkLst>
            <pc:docMk/>
            <pc:sldMk cId="2321161266" sldId="260"/>
            <ac:spMk id="4" creationId="{657B3D55-9A0E-4DF2-8785-698562A8FD24}"/>
          </ac:spMkLst>
        </pc:spChg>
        <pc:spChg chg="add del">
          <ac:chgData name="Paul Bosomworth" userId="fc133c50d2978baf" providerId="LiveId" clId="{C63C1572-47FC-4793-804B-A3C547624ECC}" dt="2022-04-15T11:16:15.026" v="2589" actId="478"/>
          <ac:spMkLst>
            <pc:docMk/>
            <pc:sldMk cId="2321161266" sldId="260"/>
            <ac:spMk id="4" creationId="{D7AA2EF3-B818-4180-A3AC-BD669E0279D9}"/>
          </ac:spMkLst>
        </pc:spChg>
        <pc:spChg chg="add mod">
          <ac:chgData name="Paul Bosomworth" userId="fc133c50d2978baf" providerId="LiveId" clId="{C63C1572-47FC-4793-804B-A3C547624ECC}" dt="2022-04-15T12:47:52.142" v="3142" actId="1076"/>
          <ac:spMkLst>
            <pc:docMk/>
            <pc:sldMk cId="2321161266" sldId="260"/>
            <ac:spMk id="5" creationId="{2EC261FB-C07F-4754-8B23-705DB615A05E}"/>
          </ac:spMkLst>
        </pc:spChg>
        <pc:spChg chg="add del mod">
          <ac:chgData name="Paul Bosomworth" userId="fc133c50d2978baf" providerId="LiveId" clId="{C63C1572-47FC-4793-804B-A3C547624ECC}" dt="2022-04-15T12:42:09.424" v="2779" actId="767"/>
          <ac:spMkLst>
            <pc:docMk/>
            <pc:sldMk cId="2321161266" sldId="260"/>
            <ac:spMk id="6" creationId="{31CC4BCF-BA2A-490B-ABD6-A220D39F3352}"/>
          </ac:spMkLst>
        </pc:spChg>
        <pc:spChg chg="add mod">
          <ac:chgData name="Paul Bosomworth" userId="fc133c50d2978baf" providerId="LiveId" clId="{C63C1572-47FC-4793-804B-A3C547624ECC}" dt="2022-04-15T12:52:58.586" v="3257" actId="207"/>
          <ac:spMkLst>
            <pc:docMk/>
            <pc:sldMk cId="2321161266" sldId="260"/>
            <ac:spMk id="7" creationId="{5A624B3D-ED16-4F76-9109-8727F0540F14}"/>
          </ac:spMkLst>
        </pc:spChg>
        <pc:graphicFrameChg chg="mod">
          <ac:chgData name="Paul Bosomworth" userId="fc133c50d2978baf" providerId="LiveId" clId="{C63C1572-47FC-4793-804B-A3C547624ECC}" dt="2022-04-22T16:35:47.430" v="4655" actId="1076"/>
          <ac:graphicFrameMkLst>
            <pc:docMk/>
            <pc:sldMk cId="2321161266" sldId="260"/>
            <ac:graphicFrameMk id="3" creationId="{727E4F63-8A56-4787-9096-26E2F9591A03}"/>
          </ac:graphicFrameMkLst>
        </pc:graphicFrameChg>
        <pc:graphicFrameChg chg="del mod">
          <ac:chgData name="Paul Bosomworth" userId="fc133c50d2978baf" providerId="LiveId" clId="{C63C1572-47FC-4793-804B-A3C547624ECC}" dt="2022-04-15T11:29:38.475" v="2593" actId="478"/>
          <ac:graphicFrameMkLst>
            <pc:docMk/>
            <pc:sldMk cId="2321161266" sldId="260"/>
            <ac:graphicFrameMk id="5" creationId="{1AD1E771-2DA5-4251-B1C2-84DD233631C2}"/>
          </ac:graphicFrameMkLst>
        </pc:graphicFrameChg>
        <pc:graphicFrameChg chg="add del mod">
          <ac:chgData name="Paul Bosomworth" userId="fc133c50d2978baf" providerId="LiveId" clId="{C63C1572-47FC-4793-804B-A3C547624ECC}" dt="2022-04-15T11:45:22.195" v="2597" actId="478"/>
          <ac:graphicFrameMkLst>
            <pc:docMk/>
            <pc:sldMk cId="2321161266" sldId="260"/>
            <ac:graphicFrameMk id="6" creationId="{8AFFFCE3-4605-4EBD-B396-5840DDE303F0}"/>
          </ac:graphicFrameMkLst>
        </pc:graphicFrameChg>
        <pc:graphicFrameChg chg="add del mod">
          <ac:chgData name="Paul Bosomworth" userId="fc133c50d2978baf" providerId="LiveId" clId="{C63C1572-47FC-4793-804B-A3C547624ECC}" dt="2022-04-15T11:47:12.824" v="2602" actId="478"/>
          <ac:graphicFrameMkLst>
            <pc:docMk/>
            <pc:sldMk cId="2321161266" sldId="260"/>
            <ac:graphicFrameMk id="7" creationId="{3669EB88-CF0E-4FF0-8868-39000E60BAA9}"/>
          </ac:graphicFrameMkLst>
        </pc:graphicFrameChg>
        <pc:graphicFrameChg chg="add del mod">
          <ac:chgData name="Paul Bosomworth" userId="fc133c50d2978baf" providerId="LiveId" clId="{C63C1572-47FC-4793-804B-A3C547624ECC}" dt="2022-04-15T11:55:28.979" v="2605" actId="478"/>
          <ac:graphicFrameMkLst>
            <pc:docMk/>
            <pc:sldMk cId="2321161266" sldId="260"/>
            <ac:graphicFrameMk id="8" creationId="{120F68D1-A82F-48D3-B96A-887F5CFEC63C}"/>
          </ac:graphicFrameMkLst>
        </pc:graphicFrameChg>
      </pc:sldChg>
      <pc:sldChg chg="addSp delSp modSp new mod">
        <pc:chgData name="Paul Bosomworth" userId="fc133c50d2978baf" providerId="LiveId" clId="{C63C1572-47FC-4793-804B-A3C547624ECC}" dt="2022-04-15T14:32:00.811" v="4644" actId="20577"/>
        <pc:sldMkLst>
          <pc:docMk/>
          <pc:sldMk cId="804547716" sldId="261"/>
        </pc:sldMkLst>
        <pc:spChg chg="add mod">
          <ac:chgData name="Paul Bosomworth" userId="fc133c50d2978baf" providerId="LiveId" clId="{C63C1572-47FC-4793-804B-A3C547624ECC}" dt="2022-04-15T14:04:03.710" v="3637" actId="57"/>
          <ac:spMkLst>
            <pc:docMk/>
            <pc:sldMk cId="804547716" sldId="261"/>
            <ac:spMk id="2" creationId="{1CA92573-8A51-47D6-B39C-3CCECEB71D6A}"/>
          </ac:spMkLst>
        </pc:spChg>
        <pc:spChg chg="add mod">
          <ac:chgData name="Paul Bosomworth" userId="fc133c50d2978baf" providerId="LiveId" clId="{C63C1572-47FC-4793-804B-A3C547624ECC}" dt="2022-04-15T13:59:22.715" v="3564" actId="164"/>
          <ac:spMkLst>
            <pc:docMk/>
            <pc:sldMk cId="804547716" sldId="261"/>
            <ac:spMk id="5" creationId="{3A816AE6-89B0-4D00-A456-390578493854}"/>
          </ac:spMkLst>
        </pc:spChg>
        <pc:spChg chg="add mod">
          <ac:chgData name="Paul Bosomworth" userId="fc133c50d2978baf" providerId="LiveId" clId="{C63C1572-47FC-4793-804B-A3C547624ECC}" dt="2022-04-15T14:01:04.982" v="3580" actId="164"/>
          <ac:spMkLst>
            <pc:docMk/>
            <pc:sldMk cId="804547716" sldId="261"/>
            <ac:spMk id="8" creationId="{287FF075-4DA9-442C-A30F-9E1C366C00F7}"/>
          </ac:spMkLst>
        </pc:spChg>
        <pc:spChg chg="add mod ord">
          <ac:chgData name="Paul Bosomworth" userId="fc133c50d2978baf" providerId="LiveId" clId="{C63C1572-47FC-4793-804B-A3C547624ECC}" dt="2022-04-15T14:12:28.259" v="3915" actId="171"/>
          <ac:spMkLst>
            <pc:docMk/>
            <pc:sldMk cId="804547716" sldId="261"/>
            <ac:spMk id="9" creationId="{98074647-937E-4D3B-A1FE-116D3E4239AB}"/>
          </ac:spMkLst>
        </pc:spChg>
        <pc:spChg chg="add mod">
          <ac:chgData name="Paul Bosomworth" userId="fc133c50d2978baf" providerId="LiveId" clId="{C63C1572-47FC-4793-804B-A3C547624ECC}" dt="2022-04-15T14:00:19.469" v="3577" actId="1076"/>
          <ac:spMkLst>
            <pc:docMk/>
            <pc:sldMk cId="804547716" sldId="261"/>
            <ac:spMk id="10" creationId="{327AE0EC-314F-4063-93CC-82116C0EBB21}"/>
          </ac:spMkLst>
        </pc:spChg>
        <pc:spChg chg="add mod">
          <ac:chgData name="Paul Bosomworth" userId="fc133c50d2978baf" providerId="LiveId" clId="{C63C1572-47FC-4793-804B-A3C547624ECC}" dt="2022-04-15T14:32:00.811" v="4644" actId="20577"/>
          <ac:spMkLst>
            <pc:docMk/>
            <pc:sldMk cId="804547716" sldId="261"/>
            <ac:spMk id="14" creationId="{D801FB72-4D0C-422F-A9F3-F149F392EC3C}"/>
          </ac:spMkLst>
        </pc:spChg>
        <pc:spChg chg="add mod">
          <ac:chgData name="Paul Bosomworth" userId="fc133c50d2978baf" providerId="LiveId" clId="{C63C1572-47FC-4793-804B-A3C547624ECC}" dt="2022-04-15T14:09:59.304" v="3912" actId="1076"/>
          <ac:spMkLst>
            <pc:docMk/>
            <pc:sldMk cId="804547716" sldId="261"/>
            <ac:spMk id="15" creationId="{AF26B8B3-ED7C-419D-AAC3-FBDBA1A6F2C7}"/>
          </ac:spMkLst>
        </pc:spChg>
        <pc:grpChg chg="add mod">
          <ac:chgData name="Paul Bosomworth" userId="fc133c50d2978baf" providerId="LiveId" clId="{C63C1572-47FC-4793-804B-A3C547624ECC}" dt="2022-04-15T14:01:37.124" v="3589" actId="1076"/>
          <ac:grpSpMkLst>
            <pc:docMk/>
            <pc:sldMk cId="804547716" sldId="261"/>
            <ac:grpSpMk id="11" creationId="{395A2C4C-2797-4E3D-96D6-1529962156DC}"/>
          </ac:grpSpMkLst>
        </pc:grpChg>
        <pc:grpChg chg="add mod">
          <ac:chgData name="Paul Bosomworth" userId="fc133c50d2978baf" providerId="LiveId" clId="{C63C1572-47FC-4793-804B-A3C547624ECC}" dt="2022-04-15T14:01:04.982" v="3580" actId="164"/>
          <ac:grpSpMkLst>
            <pc:docMk/>
            <pc:sldMk cId="804547716" sldId="261"/>
            <ac:grpSpMk id="12" creationId="{D33B0C4E-4C7F-47FF-B170-052FAF436023}"/>
          </ac:grpSpMkLst>
        </pc:grpChg>
        <pc:grpChg chg="add del mod">
          <ac:chgData name="Paul Bosomworth" userId="fc133c50d2978baf" providerId="LiveId" clId="{C63C1572-47FC-4793-804B-A3C547624ECC}" dt="2022-04-15T14:09:27.637" v="3906" actId="1035"/>
          <ac:grpSpMkLst>
            <pc:docMk/>
            <pc:sldMk cId="804547716" sldId="261"/>
            <ac:grpSpMk id="13" creationId="{B7371189-74D9-46F4-9146-2C300FE1BE33}"/>
          </ac:grpSpMkLst>
        </pc:grpChg>
        <pc:graphicFrameChg chg="add del mod">
          <ac:chgData name="Paul Bosomworth" userId="fc133c50d2978baf" providerId="LiveId" clId="{C63C1572-47FC-4793-804B-A3C547624ECC}" dt="2022-04-15T13:57:32.818" v="3410" actId="478"/>
          <ac:graphicFrameMkLst>
            <pc:docMk/>
            <pc:sldMk cId="804547716" sldId="261"/>
            <ac:graphicFrameMk id="6" creationId="{18F6FA4A-D015-48E6-B447-CF1C19812858}"/>
          </ac:graphicFrameMkLst>
        </pc:graphicFrameChg>
        <pc:graphicFrameChg chg="add mod">
          <ac:chgData name="Paul Bosomworth" userId="fc133c50d2978baf" providerId="LiveId" clId="{C63C1572-47FC-4793-804B-A3C547624ECC}" dt="2022-04-15T14:01:09.448" v="3582" actId="1076"/>
          <ac:graphicFrameMkLst>
            <pc:docMk/>
            <pc:sldMk cId="804547716" sldId="261"/>
            <ac:graphicFrameMk id="7" creationId="{4B139A68-4503-4E1B-AC03-0370C86DB5B9}"/>
          </ac:graphicFrameMkLst>
        </pc:graphicFrameChg>
        <pc:picChg chg="add mod">
          <ac:chgData name="Paul Bosomworth" userId="fc133c50d2978baf" providerId="LiveId" clId="{C63C1572-47FC-4793-804B-A3C547624ECC}" dt="2022-04-15T13:59:22.715" v="3564" actId="164"/>
          <ac:picMkLst>
            <pc:docMk/>
            <pc:sldMk cId="804547716" sldId="261"/>
            <ac:picMk id="4" creationId="{4299BDEE-C185-4036-BF79-ECEB3886063C}"/>
          </ac:picMkLst>
        </pc:picChg>
      </pc:sldChg>
      <pc:sldChg chg="addSp delSp modSp new mod setBg">
        <pc:chgData name="Paul Bosomworth" userId="fc133c50d2978baf" providerId="LiveId" clId="{C63C1572-47FC-4793-804B-A3C547624ECC}" dt="2022-04-15T14:26:57.713" v="4588"/>
        <pc:sldMkLst>
          <pc:docMk/>
          <pc:sldMk cId="1330464780" sldId="262"/>
        </pc:sldMkLst>
        <pc:spChg chg="add mod">
          <ac:chgData name="Paul Bosomworth" userId="fc133c50d2978baf" providerId="LiveId" clId="{C63C1572-47FC-4793-804B-A3C547624ECC}" dt="2022-04-15T14:24:56.700" v="4584" actId="26606"/>
          <ac:spMkLst>
            <pc:docMk/>
            <pc:sldMk cId="1330464780" sldId="262"/>
            <ac:spMk id="2" creationId="{B1833715-08D2-491F-9873-C6E3C88FA08A}"/>
          </ac:spMkLst>
        </pc:spChg>
        <pc:spChg chg="add del mod">
          <ac:chgData name="Paul Bosomworth" userId="fc133c50d2978baf" providerId="LiveId" clId="{C63C1572-47FC-4793-804B-A3C547624ECC}" dt="2022-04-15T14:24:56.700" v="4584" actId="26606"/>
          <ac:spMkLst>
            <pc:docMk/>
            <pc:sldMk cId="1330464780" sldId="262"/>
            <ac:spMk id="3" creationId="{CEAF3525-E8B0-48A1-B6D9-283D8FCA036F}"/>
          </ac:spMkLst>
        </pc:spChg>
        <pc:spChg chg="add mod">
          <ac:chgData name="Paul Bosomworth" userId="fc133c50d2978baf" providerId="LiveId" clId="{C63C1572-47FC-4793-804B-A3C547624ECC}" dt="2022-04-15T14:26:40.147" v="4587" actId="1076"/>
          <ac:spMkLst>
            <pc:docMk/>
            <pc:sldMk cId="1330464780" sldId="262"/>
            <ac:spMk id="4" creationId="{64972461-1487-47AE-8E15-97DFFD1FDE37}"/>
          </ac:spMkLst>
        </pc:spChg>
        <pc:spChg chg="add del">
          <ac:chgData name="Paul Bosomworth" userId="fc133c50d2978baf" providerId="LiveId" clId="{C63C1572-47FC-4793-804B-A3C547624ECC}" dt="2022-04-15T14:21:45.836" v="4506"/>
          <ac:spMkLst>
            <pc:docMk/>
            <pc:sldMk cId="1330464780" sldId="262"/>
            <ac:spMk id="5" creationId="{5713E621-3CD0-4050-9B1B-6EF67098431B}"/>
          </ac:spMkLst>
        </pc:spChg>
        <pc:spChg chg="add">
          <ac:chgData name="Paul Bosomworth" userId="fc133c50d2978baf" providerId="LiveId" clId="{C63C1572-47FC-4793-804B-A3C547624ECC}" dt="2022-04-15T14:24:56.700" v="4584" actId="26606"/>
          <ac:spMkLst>
            <pc:docMk/>
            <pc:sldMk cId="1330464780" sldId="262"/>
            <ac:spMk id="10" creationId="{1BE4F293-0A40-4AA3-8747-1C7D9F3EEABB}"/>
          </ac:spMkLst>
        </pc:spChg>
        <pc:grpChg chg="add">
          <ac:chgData name="Paul Bosomworth" userId="fc133c50d2978baf" providerId="LiveId" clId="{C63C1572-47FC-4793-804B-A3C547624ECC}" dt="2022-04-15T14:24:56.700" v="4584" actId="26606"/>
          <ac:grpSpMkLst>
            <pc:docMk/>
            <pc:sldMk cId="1330464780" sldId="262"/>
            <ac:grpSpMk id="12" creationId="{5D1CC8B8-2CD1-45F6-9CED-CA310400222D}"/>
          </ac:grpSpMkLst>
        </pc:grpChg>
        <pc:graphicFrameChg chg="add">
          <ac:chgData name="Paul Bosomworth" userId="fc133c50d2978baf" providerId="LiveId" clId="{C63C1572-47FC-4793-804B-A3C547624ECC}" dt="2022-04-15T14:24:56.700" v="4584" actId="26606"/>
          <ac:graphicFrameMkLst>
            <pc:docMk/>
            <pc:sldMk cId="1330464780" sldId="262"/>
            <ac:graphicFrameMk id="6" creationId="{9B51F4A0-9A05-5485-3E4D-B7F696983B57}"/>
          </ac:graphicFrameMkLst>
        </pc:graphicFrameChg>
        <pc:picChg chg="add mod">
          <ac:chgData name="Paul Bosomworth" userId="fc133c50d2978baf" providerId="LiveId" clId="{C63C1572-47FC-4793-804B-A3C547624ECC}" dt="2022-04-15T14:26:57.713" v="4588"/>
          <ac:picMkLst>
            <pc:docMk/>
            <pc:sldMk cId="1330464780" sldId="262"/>
            <ac:picMk id="18" creationId="{36A0EACC-CBAD-4AC1-98D8-DCBDC50ECAD5}"/>
          </ac:picMkLst>
        </pc:picChg>
        <pc:picChg chg="add del">
          <ac:chgData name="Paul Bosomworth" userId="fc133c50d2978baf" providerId="LiveId" clId="{C63C1572-47FC-4793-804B-A3C547624ECC}" dt="2022-04-15T14:21:45.836" v="4506"/>
          <ac:picMkLst>
            <pc:docMk/>
            <pc:sldMk cId="1330464780" sldId="262"/>
            <ac:picMk id="1026" creationId="{0D0A1610-BC3D-435C-80CF-A42B67836759}"/>
          </ac:picMkLst>
        </pc:picChg>
        <pc:picChg chg="add del">
          <ac:chgData name="Paul Bosomworth" userId="fc133c50d2978baf" providerId="LiveId" clId="{C63C1572-47FC-4793-804B-A3C547624ECC}" dt="2022-04-15T14:21:45.836" v="4506"/>
          <ac:picMkLst>
            <pc:docMk/>
            <pc:sldMk cId="1330464780" sldId="262"/>
            <ac:picMk id="1027" creationId="{5DE6E23B-6317-4E8E-A65B-279D33194FBD}"/>
          </ac:picMkLst>
        </pc:picChg>
      </pc:sldChg>
      <pc:sldChg chg="new del">
        <pc:chgData name="Paul Bosomworth" userId="fc133c50d2978baf" providerId="LiveId" clId="{C63C1572-47FC-4793-804B-A3C547624ECC}" dt="2022-04-15T14:22:22.471" v="4508" actId="2696"/>
        <pc:sldMkLst>
          <pc:docMk/>
          <pc:sldMk cId="3875264659" sldId="263"/>
        </pc:sldMkLst>
      </pc:sldChg>
    </pc:docChg>
  </pc:docChgLst>
  <pc:docChgLst>
    <pc:chgData name="Paul Bosomworth" userId="fc133c50d2978baf" providerId="LiveId" clId="{917653BB-9662-4B52-A40B-B4154C2BDE59}"/>
    <pc:docChg chg="undo custSel addSld delSld modSld sldOrd">
      <pc:chgData name="Paul Bosomworth" userId="fc133c50d2978baf" providerId="LiveId" clId="{917653BB-9662-4B52-A40B-B4154C2BDE59}" dt="2023-02-17T19:40:48.599" v="7026" actId="20577"/>
      <pc:docMkLst>
        <pc:docMk/>
      </pc:docMkLst>
      <pc:sldChg chg="modSp mod">
        <pc:chgData name="Paul Bosomworth" userId="fc133c50d2978baf" providerId="LiveId" clId="{917653BB-9662-4B52-A40B-B4154C2BDE59}" dt="2023-02-17T19:40:48.599" v="7026" actId="20577"/>
        <pc:sldMkLst>
          <pc:docMk/>
          <pc:sldMk cId="1756894841" sldId="256"/>
        </pc:sldMkLst>
        <pc:spChg chg="mod">
          <ac:chgData name="Paul Bosomworth" userId="fc133c50d2978baf" providerId="LiveId" clId="{917653BB-9662-4B52-A40B-B4154C2BDE59}" dt="2023-02-17T19:40:48.599" v="7026" actId="20577"/>
          <ac:spMkLst>
            <pc:docMk/>
            <pc:sldMk cId="1756894841" sldId="256"/>
            <ac:spMk id="3" creationId="{8022BBE8-7EC6-4A57-BC95-895A2907EF03}"/>
          </ac:spMkLst>
        </pc:spChg>
      </pc:sldChg>
      <pc:sldChg chg="del">
        <pc:chgData name="Paul Bosomworth" userId="fc133c50d2978baf" providerId="LiveId" clId="{917653BB-9662-4B52-A40B-B4154C2BDE59}" dt="2023-02-17T15:05:24.767" v="90" actId="47"/>
        <pc:sldMkLst>
          <pc:docMk/>
          <pc:sldMk cId="2276993936" sldId="258"/>
        </pc:sldMkLst>
      </pc:sldChg>
      <pc:sldChg chg="addSp delSp modSp mod">
        <pc:chgData name="Paul Bosomworth" userId="fc133c50d2978baf" providerId="LiveId" clId="{917653BB-9662-4B52-A40B-B4154C2BDE59}" dt="2023-02-17T19:09:55.151" v="7021" actId="20577"/>
        <pc:sldMkLst>
          <pc:docMk/>
          <pc:sldMk cId="1783944151" sldId="259"/>
        </pc:sldMkLst>
        <pc:spChg chg="del mod">
          <ac:chgData name="Paul Bosomworth" userId="fc133c50d2978baf" providerId="LiveId" clId="{917653BB-9662-4B52-A40B-B4154C2BDE59}" dt="2023-02-17T15:21:00.455" v="491" actId="478"/>
          <ac:spMkLst>
            <pc:docMk/>
            <pc:sldMk cId="1783944151" sldId="259"/>
            <ac:spMk id="2" creationId="{646CEF8B-0946-4BF1-990C-CB8CB0D4D161}"/>
          </ac:spMkLst>
        </pc:spChg>
        <pc:spChg chg="add del mod">
          <ac:chgData name="Paul Bosomworth" userId="fc133c50d2978baf" providerId="LiveId" clId="{917653BB-9662-4B52-A40B-B4154C2BDE59}" dt="2023-02-17T15:20:58.130" v="490"/>
          <ac:spMkLst>
            <pc:docMk/>
            <pc:sldMk cId="1783944151" sldId="259"/>
            <ac:spMk id="6" creationId="{3C353C55-03FA-05BD-1B53-2DCB4F8996A7}"/>
          </ac:spMkLst>
        </pc:spChg>
        <pc:spChg chg="add mod">
          <ac:chgData name="Paul Bosomworth" userId="fc133c50d2978baf" providerId="LiveId" clId="{917653BB-9662-4B52-A40B-B4154C2BDE59}" dt="2023-02-17T17:27:46.516" v="3214" actId="115"/>
          <ac:spMkLst>
            <pc:docMk/>
            <pc:sldMk cId="1783944151" sldId="259"/>
            <ac:spMk id="7" creationId="{D4B8AA63-6341-CB87-B074-0400007B9191}"/>
          </ac:spMkLst>
        </pc:spChg>
        <pc:spChg chg="mod">
          <ac:chgData name="Paul Bosomworth" userId="fc133c50d2978baf" providerId="LiveId" clId="{917653BB-9662-4B52-A40B-B4154C2BDE59}" dt="2023-02-17T19:09:55.151" v="7021" actId="20577"/>
          <ac:spMkLst>
            <pc:docMk/>
            <pc:sldMk cId="1783944151" sldId="259"/>
            <ac:spMk id="12" creationId="{B44C4502-DC7D-4F1A-90C4-A11FD445C32A}"/>
          </ac:spMkLst>
        </pc:spChg>
        <pc:spChg chg="del mod">
          <ac:chgData name="Paul Bosomworth" userId="fc133c50d2978baf" providerId="LiveId" clId="{917653BB-9662-4B52-A40B-B4154C2BDE59}" dt="2023-02-17T15:06:14.792" v="131" actId="478"/>
          <ac:spMkLst>
            <pc:docMk/>
            <pc:sldMk cId="1783944151" sldId="259"/>
            <ac:spMk id="13" creationId="{8ED54F88-B293-4D1A-BB82-400F41AE5B09}"/>
          </ac:spMkLst>
        </pc:spChg>
        <pc:spChg chg="del">
          <ac:chgData name="Paul Bosomworth" userId="fc133c50d2978baf" providerId="LiveId" clId="{917653BB-9662-4B52-A40B-B4154C2BDE59}" dt="2023-02-17T15:06:10.524" v="127" actId="478"/>
          <ac:spMkLst>
            <pc:docMk/>
            <pc:sldMk cId="1783944151" sldId="259"/>
            <ac:spMk id="14" creationId="{A6D6D291-8B34-479E-A2BE-463717E7A9E7}"/>
          </ac:spMkLst>
        </pc:spChg>
        <pc:spChg chg="del">
          <ac:chgData name="Paul Bosomworth" userId="fc133c50d2978baf" providerId="LiveId" clId="{917653BB-9662-4B52-A40B-B4154C2BDE59}" dt="2023-02-17T15:06:16.640" v="133" actId="478"/>
          <ac:spMkLst>
            <pc:docMk/>
            <pc:sldMk cId="1783944151" sldId="259"/>
            <ac:spMk id="15" creationId="{13F5254A-8451-451D-86D8-8028A66CFF5C}"/>
          </ac:spMkLst>
        </pc:spChg>
        <pc:spChg chg="del">
          <ac:chgData name="Paul Bosomworth" userId="fc133c50d2978baf" providerId="LiveId" clId="{917653BB-9662-4B52-A40B-B4154C2BDE59}" dt="2023-02-17T15:12:04.873" v="150" actId="478"/>
          <ac:spMkLst>
            <pc:docMk/>
            <pc:sldMk cId="1783944151" sldId="259"/>
            <ac:spMk id="16" creationId="{72C07E52-C936-4A96-A2DC-C80FB14DA782}"/>
          </ac:spMkLst>
        </pc:spChg>
        <pc:spChg chg="add mod">
          <ac:chgData name="Paul Bosomworth" userId="fc133c50d2978baf" providerId="LiveId" clId="{917653BB-9662-4B52-A40B-B4154C2BDE59}" dt="2023-02-17T17:59:36.098" v="4381" actId="113"/>
          <ac:spMkLst>
            <pc:docMk/>
            <pc:sldMk cId="1783944151" sldId="259"/>
            <ac:spMk id="19" creationId="{98B19EF7-7A0B-840D-85AE-EBA2693B49B8}"/>
          </ac:spMkLst>
        </pc:spChg>
        <pc:graphicFrameChg chg="add del mod">
          <ac:chgData name="Paul Bosomworth" userId="fc133c50d2978baf" providerId="LiveId" clId="{917653BB-9662-4B52-A40B-B4154C2BDE59}" dt="2023-02-17T15:11:11.695" v="147" actId="478"/>
          <ac:graphicFrameMkLst>
            <pc:docMk/>
            <pc:sldMk cId="1783944151" sldId="259"/>
            <ac:graphicFrameMk id="3" creationId="{CA051EDD-E886-A535-0FAA-079A1ABDBF5B}"/>
          </ac:graphicFrameMkLst>
        </pc:graphicFrameChg>
        <pc:graphicFrameChg chg="del">
          <ac:chgData name="Paul Bosomworth" userId="fc133c50d2978baf" providerId="LiveId" clId="{917653BB-9662-4B52-A40B-B4154C2BDE59}" dt="2023-02-17T15:06:08.309" v="126" actId="478"/>
          <ac:graphicFrameMkLst>
            <pc:docMk/>
            <pc:sldMk cId="1783944151" sldId="259"/>
            <ac:graphicFrameMk id="10" creationId="{34C9A5B3-3E2F-4F27-BE12-0C07920B5946}"/>
          </ac:graphicFrameMkLst>
        </pc:graphicFrameChg>
        <pc:graphicFrameChg chg="del">
          <ac:chgData name="Paul Bosomworth" userId="fc133c50d2978baf" providerId="LiveId" clId="{917653BB-9662-4B52-A40B-B4154C2BDE59}" dt="2023-02-17T15:06:15.687" v="132" actId="478"/>
          <ac:graphicFrameMkLst>
            <pc:docMk/>
            <pc:sldMk cId="1783944151" sldId="259"/>
            <ac:graphicFrameMk id="11" creationId="{48E3AA01-604C-46A6-9ED4-46C3EF4A9837}"/>
          </ac:graphicFrameMkLst>
        </pc:graphicFrameChg>
        <pc:picChg chg="add del mod">
          <ac:chgData name="Paul Bosomworth" userId="fc133c50d2978baf" providerId="LiveId" clId="{917653BB-9662-4B52-A40B-B4154C2BDE59}" dt="2023-02-17T17:47:56.666" v="4029" actId="478"/>
          <ac:picMkLst>
            <pc:docMk/>
            <pc:sldMk cId="1783944151" sldId="259"/>
            <ac:picMk id="5" creationId="{9E60C078-6BC6-947F-6B54-9FB9A5F74AE7}"/>
          </ac:picMkLst>
        </pc:picChg>
        <pc:picChg chg="add del mod">
          <ac:chgData name="Paul Bosomworth" userId="fc133c50d2978baf" providerId="LiveId" clId="{917653BB-9662-4B52-A40B-B4154C2BDE59}" dt="2023-02-17T17:48:06.524" v="4032" actId="478"/>
          <ac:picMkLst>
            <pc:docMk/>
            <pc:sldMk cId="1783944151" sldId="259"/>
            <ac:picMk id="9" creationId="{E9E12EB0-FFC1-8DC7-1D84-34CDA33C1E35}"/>
          </ac:picMkLst>
        </pc:picChg>
        <pc:picChg chg="add mod">
          <ac:chgData name="Paul Bosomworth" userId="fc133c50d2978baf" providerId="LiveId" clId="{917653BB-9662-4B52-A40B-B4154C2BDE59}" dt="2023-02-17T17:48:48.230" v="4034" actId="1076"/>
          <ac:picMkLst>
            <pc:docMk/>
            <pc:sldMk cId="1783944151" sldId="259"/>
            <ac:picMk id="18" creationId="{3D3E190B-E97F-7C3C-9927-E6659E820C3C}"/>
          </ac:picMkLst>
        </pc:picChg>
      </pc:sldChg>
      <pc:sldChg chg="del">
        <pc:chgData name="Paul Bosomworth" userId="fc133c50d2978baf" providerId="LiveId" clId="{917653BB-9662-4B52-A40B-B4154C2BDE59}" dt="2023-02-17T15:05:28.361" v="91" actId="47"/>
        <pc:sldMkLst>
          <pc:docMk/>
          <pc:sldMk cId="2321161266" sldId="260"/>
        </pc:sldMkLst>
      </pc:sldChg>
      <pc:sldChg chg="del">
        <pc:chgData name="Paul Bosomworth" userId="fc133c50d2978baf" providerId="LiveId" clId="{917653BB-9662-4B52-A40B-B4154C2BDE59}" dt="2023-02-17T15:05:30.484" v="92" actId="47"/>
        <pc:sldMkLst>
          <pc:docMk/>
          <pc:sldMk cId="804547716" sldId="261"/>
        </pc:sldMkLst>
      </pc:sldChg>
      <pc:sldChg chg="modSp ord">
        <pc:chgData name="Paul Bosomworth" userId="fc133c50d2978baf" providerId="LiveId" clId="{917653BB-9662-4B52-A40B-B4154C2BDE59}" dt="2023-02-17T19:11:23.588" v="7024" actId="20577"/>
        <pc:sldMkLst>
          <pc:docMk/>
          <pc:sldMk cId="1330464780" sldId="262"/>
        </pc:sldMkLst>
        <pc:graphicFrameChg chg="mod">
          <ac:chgData name="Paul Bosomworth" userId="fc133c50d2978baf" providerId="LiveId" clId="{917653BB-9662-4B52-A40B-B4154C2BDE59}" dt="2023-02-17T19:11:23.588" v="7024" actId="20577"/>
          <ac:graphicFrameMkLst>
            <pc:docMk/>
            <pc:sldMk cId="1330464780" sldId="262"/>
            <ac:graphicFrameMk id="6" creationId="{9B51F4A0-9A05-5485-3E4D-B7F696983B57}"/>
          </ac:graphicFrameMkLst>
        </pc:graphicFrameChg>
      </pc:sldChg>
      <pc:sldChg chg="addSp delSp modSp new mod">
        <pc:chgData name="Paul Bosomworth" userId="fc133c50d2978baf" providerId="LiveId" clId="{917653BB-9662-4B52-A40B-B4154C2BDE59}" dt="2023-02-17T19:07:43.812" v="7016" actId="20577"/>
        <pc:sldMkLst>
          <pc:docMk/>
          <pc:sldMk cId="2827960233" sldId="263"/>
        </pc:sldMkLst>
        <pc:spChg chg="add mod">
          <ac:chgData name="Paul Bosomworth" userId="fc133c50d2978baf" providerId="LiveId" clId="{917653BB-9662-4B52-A40B-B4154C2BDE59}" dt="2023-02-17T16:26:13.542" v="2253" actId="115"/>
          <ac:spMkLst>
            <pc:docMk/>
            <pc:sldMk cId="2827960233" sldId="263"/>
            <ac:spMk id="2" creationId="{8260760E-1A05-EB6C-E4C7-413B5986B12E}"/>
          </ac:spMkLst>
        </pc:spChg>
        <pc:spChg chg="add mod">
          <ac:chgData name="Paul Bosomworth" userId="fc133c50d2978baf" providerId="LiveId" clId="{917653BB-9662-4B52-A40B-B4154C2BDE59}" dt="2023-02-17T19:07:43.812" v="7016" actId="20577"/>
          <ac:spMkLst>
            <pc:docMk/>
            <pc:sldMk cId="2827960233" sldId="263"/>
            <ac:spMk id="3" creationId="{CE481A9B-965D-2856-8D19-3DEFE9037640}"/>
          </ac:spMkLst>
        </pc:spChg>
        <pc:spChg chg="add mod">
          <ac:chgData name="Paul Bosomworth" userId="fc133c50d2978baf" providerId="LiveId" clId="{917653BB-9662-4B52-A40B-B4154C2BDE59}" dt="2023-02-17T17:38:11.769" v="3683" actId="20577"/>
          <ac:spMkLst>
            <pc:docMk/>
            <pc:sldMk cId="2827960233" sldId="263"/>
            <ac:spMk id="9" creationId="{9645ACFC-B4EF-1198-8E20-75552B85E63E}"/>
          </ac:spMkLst>
        </pc:spChg>
        <pc:spChg chg="add mod">
          <ac:chgData name="Paul Bosomworth" userId="fc133c50d2978baf" providerId="LiveId" clId="{917653BB-9662-4B52-A40B-B4154C2BDE59}" dt="2023-02-17T19:07:04.750" v="7008" actId="14100"/>
          <ac:spMkLst>
            <pc:docMk/>
            <pc:sldMk cId="2827960233" sldId="263"/>
            <ac:spMk id="10" creationId="{E46AAFCE-19AF-88E3-388B-75A67D191C98}"/>
          </ac:spMkLst>
        </pc:spChg>
        <pc:graphicFrameChg chg="add del mod">
          <ac:chgData name="Paul Bosomworth" userId="fc133c50d2978baf" providerId="LiveId" clId="{917653BB-9662-4B52-A40B-B4154C2BDE59}" dt="2023-02-17T16:46:04.727" v="2282" actId="478"/>
          <ac:graphicFrameMkLst>
            <pc:docMk/>
            <pc:sldMk cId="2827960233" sldId="263"/>
            <ac:graphicFrameMk id="4" creationId="{C5D21A40-5AE2-FAF6-30C5-441B1B0E8933}"/>
          </ac:graphicFrameMkLst>
        </pc:graphicFrameChg>
        <pc:picChg chg="add del mod">
          <ac:chgData name="Paul Bosomworth" userId="fc133c50d2978baf" providerId="LiveId" clId="{917653BB-9662-4B52-A40B-B4154C2BDE59}" dt="2023-02-17T16:47:47.560" v="2286" actId="478"/>
          <ac:picMkLst>
            <pc:docMk/>
            <pc:sldMk cId="2827960233" sldId="263"/>
            <ac:picMk id="6" creationId="{FC3BEF15-1306-70F1-3541-4AB1C1E33330}"/>
          </ac:picMkLst>
        </pc:picChg>
        <pc:picChg chg="add mod">
          <ac:chgData name="Paul Bosomworth" userId="fc133c50d2978baf" providerId="LiveId" clId="{917653BB-9662-4B52-A40B-B4154C2BDE59}" dt="2023-02-17T17:24:07.301" v="3204" actId="1076"/>
          <ac:picMkLst>
            <pc:docMk/>
            <pc:sldMk cId="2827960233" sldId="263"/>
            <ac:picMk id="8" creationId="{240FD5F5-9B38-5D44-2E22-19E3F7C4AD48}"/>
          </ac:picMkLst>
        </pc:picChg>
      </pc:sldChg>
      <pc:sldChg chg="addSp delSp modSp new mod ord">
        <pc:chgData name="Paul Bosomworth" userId="fc133c50d2978baf" providerId="LiveId" clId="{917653BB-9662-4B52-A40B-B4154C2BDE59}" dt="2023-02-17T18:56:42.780" v="6861" actId="20577"/>
        <pc:sldMkLst>
          <pc:docMk/>
          <pc:sldMk cId="910648111" sldId="264"/>
        </pc:sldMkLst>
        <pc:spChg chg="add mod">
          <ac:chgData name="Paul Bosomworth" userId="fc133c50d2978baf" providerId="LiveId" clId="{917653BB-9662-4B52-A40B-B4154C2BDE59}" dt="2023-02-17T17:56:59.252" v="4266" actId="20577"/>
          <ac:spMkLst>
            <pc:docMk/>
            <pc:sldMk cId="910648111" sldId="264"/>
            <ac:spMk id="2" creationId="{3F5AC55A-AE73-2ABA-01BA-D6331D41D906}"/>
          </ac:spMkLst>
        </pc:spChg>
        <pc:spChg chg="add mod">
          <ac:chgData name="Paul Bosomworth" userId="fc133c50d2978baf" providerId="LiveId" clId="{917653BB-9662-4B52-A40B-B4154C2BDE59}" dt="2023-02-17T18:11:57.128" v="4909" actId="1076"/>
          <ac:spMkLst>
            <pc:docMk/>
            <pc:sldMk cId="910648111" sldId="264"/>
            <ac:spMk id="4" creationId="{4B662719-A093-1246-3BFA-BB266E0F85E3}"/>
          </ac:spMkLst>
        </pc:spChg>
        <pc:spChg chg="add mod">
          <ac:chgData name="Paul Bosomworth" userId="fc133c50d2978baf" providerId="LiveId" clId="{917653BB-9662-4B52-A40B-B4154C2BDE59}" dt="2023-02-17T18:56:42.780" v="6861" actId="20577"/>
          <ac:spMkLst>
            <pc:docMk/>
            <pc:sldMk cId="910648111" sldId="264"/>
            <ac:spMk id="5" creationId="{16C8B2A5-DC90-4E17-C504-5796B90613A9}"/>
          </ac:spMkLst>
        </pc:spChg>
        <pc:graphicFrameChg chg="add del mod">
          <ac:chgData name="Paul Bosomworth" userId="fc133c50d2978baf" providerId="LiveId" clId="{917653BB-9662-4B52-A40B-B4154C2BDE59}" dt="2023-02-17T18:16:27.753" v="4954" actId="478"/>
          <ac:graphicFrameMkLst>
            <pc:docMk/>
            <pc:sldMk cId="910648111" sldId="264"/>
            <ac:graphicFrameMk id="3" creationId="{F09570B7-CD36-58D6-D68B-EDFFEF5FAA34}"/>
          </ac:graphicFrameMkLst>
        </pc:graphicFrameChg>
        <pc:picChg chg="add mod">
          <ac:chgData name="Paul Bosomworth" userId="fc133c50d2978baf" providerId="LiveId" clId="{917653BB-9662-4B52-A40B-B4154C2BDE59}" dt="2023-02-17T18:17:31.102" v="4964" actId="1076"/>
          <ac:picMkLst>
            <pc:docMk/>
            <pc:sldMk cId="910648111" sldId="264"/>
            <ac:picMk id="7" creationId="{C9254836-D09F-3DF8-ECD4-E118AC005CF0}"/>
          </ac:picMkLst>
        </pc:picChg>
      </pc:sldChg>
      <pc:sldChg chg="addSp delSp modSp new mod">
        <pc:chgData name="Paul Bosomworth" userId="fc133c50d2978baf" providerId="LiveId" clId="{917653BB-9662-4B52-A40B-B4154C2BDE59}" dt="2023-02-17T19:01:27.769" v="6933" actId="1076"/>
        <pc:sldMkLst>
          <pc:docMk/>
          <pc:sldMk cId="4025989514" sldId="265"/>
        </pc:sldMkLst>
        <pc:spChg chg="add mod">
          <ac:chgData name="Paul Bosomworth" userId="fc133c50d2978baf" providerId="LiveId" clId="{917653BB-9662-4B52-A40B-B4154C2BDE59}" dt="2023-02-17T18:12:51.168" v="4940" actId="20577"/>
          <ac:spMkLst>
            <pc:docMk/>
            <pc:sldMk cId="4025989514" sldId="265"/>
            <ac:spMk id="2" creationId="{BAEF48D4-7CC1-10CF-46A9-4D0BF9C4D917}"/>
          </ac:spMkLst>
        </pc:spChg>
        <pc:spChg chg="add mod">
          <ac:chgData name="Paul Bosomworth" userId="fc133c50d2978baf" providerId="LiveId" clId="{917653BB-9662-4B52-A40B-B4154C2BDE59}" dt="2023-02-17T18:43:31.300" v="6549" actId="1076"/>
          <ac:spMkLst>
            <pc:docMk/>
            <pc:sldMk cId="4025989514" sldId="265"/>
            <ac:spMk id="12" creationId="{071CC8E4-DB65-1ABA-DF58-35ED82B00300}"/>
          </ac:spMkLst>
        </pc:spChg>
        <pc:spChg chg="add mod">
          <ac:chgData name="Paul Bosomworth" userId="fc133c50d2978baf" providerId="LiveId" clId="{917653BB-9662-4B52-A40B-B4154C2BDE59}" dt="2023-02-17T19:01:27.769" v="6933" actId="1076"/>
          <ac:spMkLst>
            <pc:docMk/>
            <pc:sldMk cId="4025989514" sldId="265"/>
            <ac:spMk id="13" creationId="{25BBE89D-0FBA-EDF7-C948-B5E2FB8F48AE}"/>
          </ac:spMkLst>
        </pc:spChg>
        <pc:spChg chg="add mod">
          <ac:chgData name="Paul Bosomworth" userId="fc133c50d2978baf" providerId="LiveId" clId="{917653BB-9662-4B52-A40B-B4154C2BDE59}" dt="2023-02-17T19:01:22.576" v="6932" actId="1076"/>
          <ac:spMkLst>
            <pc:docMk/>
            <pc:sldMk cId="4025989514" sldId="265"/>
            <ac:spMk id="14" creationId="{F227A124-6E81-0392-5F2C-7DDCE15B0F3D}"/>
          </ac:spMkLst>
        </pc:spChg>
        <pc:graphicFrameChg chg="add del mod">
          <ac:chgData name="Paul Bosomworth" userId="fc133c50d2978baf" providerId="LiveId" clId="{917653BB-9662-4B52-A40B-B4154C2BDE59}" dt="2023-02-17T18:14:45.805" v="4949" actId="478"/>
          <ac:graphicFrameMkLst>
            <pc:docMk/>
            <pc:sldMk cId="4025989514" sldId="265"/>
            <ac:graphicFrameMk id="5" creationId="{48F73D74-2D60-62DC-6F4F-F06FE500CB2D}"/>
          </ac:graphicFrameMkLst>
        </pc:graphicFrameChg>
        <pc:picChg chg="add del mod">
          <ac:chgData name="Paul Bosomworth" userId="fc133c50d2978baf" providerId="LiveId" clId="{917653BB-9662-4B52-A40B-B4154C2BDE59}" dt="2023-02-17T18:13:57.185" v="4942"/>
          <ac:picMkLst>
            <pc:docMk/>
            <pc:sldMk cId="4025989514" sldId="265"/>
            <ac:picMk id="4" creationId="{15312390-AF06-C56C-A1C0-0B2D24AD78FC}"/>
          </ac:picMkLst>
        </pc:picChg>
        <pc:picChg chg="add del mod">
          <ac:chgData name="Paul Bosomworth" userId="fc133c50d2978baf" providerId="LiveId" clId="{917653BB-9662-4B52-A40B-B4154C2BDE59}" dt="2023-02-17T18:17:42.452" v="4966" actId="478"/>
          <ac:picMkLst>
            <pc:docMk/>
            <pc:sldMk cId="4025989514" sldId="265"/>
            <ac:picMk id="7" creationId="{F452D412-8D2F-7904-4885-99BFA6413042}"/>
          </ac:picMkLst>
        </pc:picChg>
        <pc:picChg chg="add del mod">
          <ac:chgData name="Paul Bosomworth" userId="fc133c50d2978baf" providerId="LiveId" clId="{917653BB-9662-4B52-A40B-B4154C2BDE59}" dt="2023-02-17T18:19:49.893" v="4968"/>
          <ac:picMkLst>
            <pc:docMk/>
            <pc:sldMk cId="4025989514" sldId="265"/>
            <ac:picMk id="9" creationId="{E0D3E29F-D0CE-125F-5469-673DC2ED438F}"/>
          </ac:picMkLst>
        </pc:picChg>
        <pc:picChg chg="add mod">
          <ac:chgData name="Paul Bosomworth" userId="fc133c50d2978baf" providerId="LiveId" clId="{917653BB-9662-4B52-A40B-B4154C2BDE59}" dt="2023-02-17T18:43:35.262" v="6550" actId="1076"/>
          <ac:picMkLst>
            <pc:docMk/>
            <pc:sldMk cId="4025989514" sldId="265"/>
            <ac:picMk id="11" creationId="{440A9150-136E-D273-33DC-73CEFDA1393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51C6D1-83BF-4C12-B2F3-CE45A2A9BA9F}" type="doc">
      <dgm:prSet loTypeId="urn:microsoft.com/office/officeart/2018/layout/CircleProcess" loCatId="simpleprocesssa" qsTypeId="urn:microsoft.com/office/officeart/2005/8/quickstyle/simple1" qsCatId="simple" csTypeId="urn:microsoft.com/office/officeart/2005/8/colors/colorful1" csCatId="colorful" phldr="1"/>
      <dgm:spPr/>
      <dgm:t>
        <a:bodyPr/>
        <a:lstStyle/>
        <a:p>
          <a:endParaRPr lang="en-US"/>
        </a:p>
      </dgm:t>
    </dgm:pt>
    <dgm:pt modelId="{24222D6D-6078-498C-A072-DB7155701CA8}">
      <dgm:prSet/>
      <dgm:spPr/>
      <dgm:t>
        <a:bodyPr/>
        <a:lstStyle/>
        <a:p>
          <a:r>
            <a:rPr lang="en-US" dirty="0"/>
            <a:t>IET is ideally suited for measuring the thermal stress damage resistance of refractories</a:t>
          </a:r>
        </a:p>
      </dgm:t>
    </dgm:pt>
    <dgm:pt modelId="{2B8F6A24-AD87-4A89-85CD-1DD9B5B13E00}" type="parTrans" cxnId="{FFE965D6-8C57-4E16-9475-8F14C0F29B84}">
      <dgm:prSet/>
      <dgm:spPr/>
      <dgm:t>
        <a:bodyPr/>
        <a:lstStyle/>
        <a:p>
          <a:endParaRPr lang="en-US"/>
        </a:p>
      </dgm:t>
    </dgm:pt>
    <dgm:pt modelId="{3F6E3B6A-FC37-42C0-A8C6-F56F98B9F2FD}" type="sibTrans" cxnId="{FFE965D6-8C57-4E16-9475-8F14C0F29B84}">
      <dgm:prSet/>
      <dgm:spPr/>
      <dgm:t>
        <a:bodyPr/>
        <a:lstStyle/>
        <a:p>
          <a:endParaRPr lang="en-US"/>
        </a:p>
      </dgm:t>
    </dgm:pt>
    <dgm:pt modelId="{A2371B2B-8359-4325-B2D5-344B8E8BC028}">
      <dgm:prSet/>
      <dgm:spPr/>
      <dgm:t>
        <a:bodyPr/>
        <a:lstStyle/>
        <a:p>
          <a:r>
            <a:rPr lang="en-US"/>
            <a:t>IET can be used over a variety of testing environments (high/low temperatures, humidity…)</a:t>
          </a:r>
        </a:p>
      </dgm:t>
    </dgm:pt>
    <dgm:pt modelId="{9FA649B3-17A8-4DFF-9BFA-C8668BD06F0E}" type="parTrans" cxnId="{B1FBADB5-1A96-452F-984A-7C20E9B02825}">
      <dgm:prSet/>
      <dgm:spPr/>
      <dgm:t>
        <a:bodyPr/>
        <a:lstStyle/>
        <a:p>
          <a:endParaRPr lang="en-US"/>
        </a:p>
      </dgm:t>
    </dgm:pt>
    <dgm:pt modelId="{2C6A599B-1EDD-4359-BF5D-F2E272129A38}" type="sibTrans" cxnId="{B1FBADB5-1A96-452F-984A-7C20E9B02825}">
      <dgm:prSet/>
      <dgm:spPr/>
      <dgm:t>
        <a:bodyPr/>
        <a:lstStyle/>
        <a:p>
          <a:endParaRPr lang="en-US"/>
        </a:p>
      </dgm:t>
    </dgm:pt>
    <dgm:pt modelId="{D89F1048-6853-4728-AE58-AB5B3423F34D}">
      <dgm:prSet/>
      <dgm:spPr/>
      <dgm:t>
        <a:bodyPr/>
        <a:lstStyle/>
        <a:p>
          <a:r>
            <a:rPr lang="en-US"/>
            <a:t>IET is fast, efficient and relatively low cost compared to destructive mechanical testing</a:t>
          </a:r>
        </a:p>
      </dgm:t>
    </dgm:pt>
    <dgm:pt modelId="{82B597ED-1510-41E8-9994-FC845E2CEE7A}" type="parTrans" cxnId="{7C7A6207-59C0-4583-ACF8-4B12801DC210}">
      <dgm:prSet/>
      <dgm:spPr/>
      <dgm:t>
        <a:bodyPr/>
        <a:lstStyle/>
        <a:p>
          <a:endParaRPr lang="en-US"/>
        </a:p>
      </dgm:t>
    </dgm:pt>
    <dgm:pt modelId="{18348B2D-E916-46D1-827C-DD1D27C48D9F}" type="sibTrans" cxnId="{7C7A6207-59C0-4583-ACF8-4B12801DC210}">
      <dgm:prSet/>
      <dgm:spPr/>
      <dgm:t>
        <a:bodyPr/>
        <a:lstStyle/>
        <a:p>
          <a:endParaRPr lang="en-US"/>
        </a:p>
      </dgm:t>
    </dgm:pt>
    <dgm:pt modelId="{FD5C43DD-09D1-4A68-BC11-510013E51DF4}">
      <dgm:prSet/>
      <dgm:spPr/>
      <dgm:t>
        <a:bodyPr/>
        <a:lstStyle/>
        <a:p>
          <a:r>
            <a:rPr lang="en-US" dirty="0"/>
            <a:t>IET is suited to R&amp;D, QC/QA…</a:t>
          </a:r>
        </a:p>
      </dgm:t>
    </dgm:pt>
    <dgm:pt modelId="{3EF657E3-5DB0-4F01-AE4C-09720B8E6D05}" type="parTrans" cxnId="{5089B851-D01E-4D82-924A-EAD296313A14}">
      <dgm:prSet/>
      <dgm:spPr/>
      <dgm:t>
        <a:bodyPr/>
        <a:lstStyle/>
        <a:p>
          <a:endParaRPr lang="en-US"/>
        </a:p>
      </dgm:t>
    </dgm:pt>
    <dgm:pt modelId="{816D31EE-CB42-4036-BC71-FE9401DF3CF4}" type="sibTrans" cxnId="{5089B851-D01E-4D82-924A-EAD296313A14}">
      <dgm:prSet/>
      <dgm:spPr/>
      <dgm:t>
        <a:bodyPr/>
        <a:lstStyle/>
        <a:p>
          <a:endParaRPr lang="en-US"/>
        </a:p>
      </dgm:t>
    </dgm:pt>
    <dgm:pt modelId="{F0247770-B781-41C9-B302-D79CFE101380}" type="pres">
      <dgm:prSet presAssocID="{D651C6D1-83BF-4C12-B2F3-CE45A2A9BA9F}" presName="Name0" presStyleCnt="0">
        <dgm:presLayoutVars>
          <dgm:chMax val="11"/>
          <dgm:chPref val="11"/>
          <dgm:dir/>
          <dgm:resizeHandles/>
        </dgm:presLayoutVars>
      </dgm:prSet>
      <dgm:spPr/>
    </dgm:pt>
    <dgm:pt modelId="{DC17A5A6-C22A-47DE-81C6-47219C626F63}" type="pres">
      <dgm:prSet presAssocID="{FD5C43DD-09D1-4A68-BC11-510013E51DF4}" presName="Accent4" presStyleCnt="0"/>
      <dgm:spPr/>
    </dgm:pt>
    <dgm:pt modelId="{46D36E7D-E418-41E6-A20A-169FA97E7C63}" type="pres">
      <dgm:prSet presAssocID="{FD5C43DD-09D1-4A68-BC11-510013E51DF4}" presName="Accent" presStyleLbl="node1" presStyleIdx="0" presStyleCnt="8"/>
      <dgm:spPr/>
    </dgm:pt>
    <dgm:pt modelId="{67FD8679-1FCD-4A33-BF70-E2BDDB4EE9A2}" type="pres">
      <dgm:prSet presAssocID="{FD5C43DD-09D1-4A68-BC11-510013E51DF4}" presName="ParentBackground4" presStyleCnt="0"/>
      <dgm:spPr/>
    </dgm:pt>
    <dgm:pt modelId="{4F270F63-42DE-49EF-A8F4-E28200E87B0D}" type="pres">
      <dgm:prSet presAssocID="{FD5C43DD-09D1-4A68-BC11-510013E51DF4}" presName="ParentBackground" presStyleLbl="node1" presStyleIdx="1" presStyleCnt="8"/>
      <dgm:spPr/>
    </dgm:pt>
    <dgm:pt modelId="{9333BC36-25B4-46CC-B78B-9A85C2AEFDEF}" type="pres">
      <dgm:prSet presAssocID="{FD5C43DD-09D1-4A68-BC11-510013E51DF4}" presName="Parent4" presStyleLbl="fgAcc0" presStyleIdx="0" presStyleCnt="0">
        <dgm:presLayoutVars>
          <dgm:chMax val="1"/>
          <dgm:chPref val="1"/>
          <dgm:bulletEnabled val="1"/>
        </dgm:presLayoutVars>
      </dgm:prSet>
      <dgm:spPr/>
    </dgm:pt>
    <dgm:pt modelId="{585714A9-D6B1-4D4B-8849-AD54149FB9E0}" type="pres">
      <dgm:prSet presAssocID="{D89F1048-6853-4728-AE58-AB5B3423F34D}" presName="Accent3" presStyleCnt="0"/>
      <dgm:spPr/>
    </dgm:pt>
    <dgm:pt modelId="{DE150A9F-DED7-4EFB-9DE3-1F3E2E767D4E}" type="pres">
      <dgm:prSet presAssocID="{D89F1048-6853-4728-AE58-AB5B3423F34D}" presName="Accent" presStyleLbl="node1" presStyleIdx="2" presStyleCnt="8"/>
      <dgm:spPr/>
    </dgm:pt>
    <dgm:pt modelId="{19E316B9-C147-476C-919B-0E5DC9B5EA6F}" type="pres">
      <dgm:prSet presAssocID="{D89F1048-6853-4728-AE58-AB5B3423F34D}" presName="ParentBackground3" presStyleCnt="0"/>
      <dgm:spPr/>
    </dgm:pt>
    <dgm:pt modelId="{83E769E3-0FAC-4704-9434-83944D29EA4D}" type="pres">
      <dgm:prSet presAssocID="{D89F1048-6853-4728-AE58-AB5B3423F34D}" presName="ParentBackground" presStyleLbl="node1" presStyleIdx="3" presStyleCnt="8"/>
      <dgm:spPr/>
    </dgm:pt>
    <dgm:pt modelId="{BDF5294F-1B6D-4A72-BB07-A5F3E2A26E78}" type="pres">
      <dgm:prSet presAssocID="{D89F1048-6853-4728-AE58-AB5B3423F34D}" presName="Parent3" presStyleLbl="fgAcc0" presStyleIdx="0" presStyleCnt="0">
        <dgm:presLayoutVars>
          <dgm:chMax val="1"/>
          <dgm:chPref val="1"/>
          <dgm:bulletEnabled val="1"/>
        </dgm:presLayoutVars>
      </dgm:prSet>
      <dgm:spPr/>
    </dgm:pt>
    <dgm:pt modelId="{39D916E6-2633-41D4-A243-4FEC106A4DCC}" type="pres">
      <dgm:prSet presAssocID="{A2371B2B-8359-4325-B2D5-344B8E8BC028}" presName="Accent2" presStyleCnt="0"/>
      <dgm:spPr/>
    </dgm:pt>
    <dgm:pt modelId="{49045F8C-D06E-4EC7-B208-04E76CE7E62F}" type="pres">
      <dgm:prSet presAssocID="{A2371B2B-8359-4325-B2D5-344B8E8BC028}" presName="Accent" presStyleLbl="node1" presStyleIdx="4" presStyleCnt="8"/>
      <dgm:spPr/>
    </dgm:pt>
    <dgm:pt modelId="{7C91C2DF-49E7-41C7-9532-F523E6581FA4}" type="pres">
      <dgm:prSet presAssocID="{A2371B2B-8359-4325-B2D5-344B8E8BC028}" presName="ParentBackground2" presStyleCnt="0"/>
      <dgm:spPr/>
    </dgm:pt>
    <dgm:pt modelId="{76C0ED63-060D-4342-88D1-C7B223C7C25C}" type="pres">
      <dgm:prSet presAssocID="{A2371B2B-8359-4325-B2D5-344B8E8BC028}" presName="ParentBackground" presStyleLbl="node1" presStyleIdx="5" presStyleCnt="8"/>
      <dgm:spPr/>
    </dgm:pt>
    <dgm:pt modelId="{498326D8-7C2E-4094-ACB8-80EC856E8666}" type="pres">
      <dgm:prSet presAssocID="{A2371B2B-8359-4325-B2D5-344B8E8BC028}" presName="Parent2" presStyleLbl="fgAcc0" presStyleIdx="0" presStyleCnt="0">
        <dgm:presLayoutVars>
          <dgm:chMax val="1"/>
          <dgm:chPref val="1"/>
          <dgm:bulletEnabled val="1"/>
        </dgm:presLayoutVars>
      </dgm:prSet>
      <dgm:spPr/>
    </dgm:pt>
    <dgm:pt modelId="{41F96329-4A08-4E72-83C1-A852440E079A}" type="pres">
      <dgm:prSet presAssocID="{24222D6D-6078-498C-A072-DB7155701CA8}" presName="Accent1" presStyleCnt="0"/>
      <dgm:spPr/>
    </dgm:pt>
    <dgm:pt modelId="{76F7845C-E20C-4875-A3A8-BCE0E50DF7E6}" type="pres">
      <dgm:prSet presAssocID="{24222D6D-6078-498C-A072-DB7155701CA8}" presName="Accent" presStyleLbl="node1" presStyleIdx="6" presStyleCnt="8"/>
      <dgm:spPr/>
    </dgm:pt>
    <dgm:pt modelId="{85A08123-838C-48EA-B08E-3DF0E41C21C5}" type="pres">
      <dgm:prSet presAssocID="{24222D6D-6078-498C-A072-DB7155701CA8}" presName="ParentBackground1" presStyleCnt="0"/>
      <dgm:spPr/>
    </dgm:pt>
    <dgm:pt modelId="{8B114228-C94E-44D9-93B0-C7BE4AC9A589}" type="pres">
      <dgm:prSet presAssocID="{24222D6D-6078-498C-A072-DB7155701CA8}" presName="ParentBackground" presStyleLbl="node1" presStyleIdx="7" presStyleCnt="8"/>
      <dgm:spPr/>
    </dgm:pt>
    <dgm:pt modelId="{E7AB245F-DA26-4A7E-BAF0-BE8445331ED0}" type="pres">
      <dgm:prSet presAssocID="{24222D6D-6078-498C-A072-DB7155701CA8}" presName="Parent1" presStyleLbl="fgAcc0" presStyleIdx="0" presStyleCnt="0">
        <dgm:presLayoutVars>
          <dgm:chMax val="1"/>
          <dgm:chPref val="1"/>
          <dgm:bulletEnabled val="1"/>
        </dgm:presLayoutVars>
      </dgm:prSet>
      <dgm:spPr/>
    </dgm:pt>
  </dgm:ptLst>
  <dgm:cxnLst>
    <dgm:cxn modelId="{7C7A6207-59C0-4583-ACF8-4B12801DC210}" srcId="{D651C6D1-83BF-4C12-B2F3-CE45A2A9BA9F}" destId="{D89F1048-6853-4728-AE58-AB5B3423F34D}" srcOrd="2" destOrd="0" parTransId="{82B597ED-1510-41E8-9994-FC845E2CEE7A}" sibTransId="{18348B2D-E916-46D1-827C-DD1D27C48D9F}"/>
    <dgm:cxn modelId="{F12F8E2F-7E5D-4FAC-8858-3644FF3D8904}" type="presOf" srcId="{A2371B2B-8359-4325-B2D5-344B8E8BC028}" destId="{498326D8-7C2E-4094-ACB8-80EC856E8666}" srcOrd="1" destOrd="0" presId="urn:microsoft.com/office/officeart/2018/layout/CircleProcess"/>
    <dgm:cxn modelId="{E66CE364-BB9A-41A2-92B6-16970A81F30A}" type="presOf" srcId="{D89F1048-6853-4728-AE58-AB5B3423F34D}" destId="{83E769E3-0FAC-4704-9434-83944D29EA4D}" srcOrd="0" destOrd="0" presId="urn:microsoft.com/office/officeart/2018/layout/CircleProcess"/>
    <dgm:cxn modelId="{45EB5067-8EB7-4D4D-B95C-F0928DD59FB7}" type="presOf" srcId="{24222D6D-6078-498C-A072-DB7155701CA8}" destId="{E7AB245F-DA26-4A7E-BAF0-BE8445331ED0}" srcOrd="1" destOrd="0" presId="urn:microsoft.com/office/officeart/2018/layout/CircleProcess"/>
    <dgm:cxn modelId="{B2DC1A68-95A0-4696-9E88-F6CEB6B2CCEB}" type="presOf" srcId="{D89F1048-6853-4728-AE58-AB5B3423F34D}" destId="{BDF5294F-1B6D-4A72-BB07-A5F3E2A26E78}" srcOrd="1" destOrd="0" presId="urn:microsoft.com/office/officeart/2018/layout/CircleProcess"/>
    <dgm:cxn modelId="{5089B851-D01E-4D82-924A-EAD296313A14}" srcId="{D651C6D1-83BF-4C12-B2F3-CE45A2A9BA9F}" destId="{FD5C43DD-09D1-4A68-BC11-510013E51DF4}" srcOrd="3" destOrd="0" parTransId="{3EF657E3-5DB0-4F01-AE4C-09720B8E6D05}" sibTransId="{816D31EE-CB42-4036-BC71-FE9401DF3CF4}"/>
    <dgm:cxn modelId="{4FF41559-3870-4101-AD71-D6ADF1254610}" type="presOf" srcId="{A2371B2B-8359-4325-B2D5-344B8E8BC028}" destId="{76C0ED63-060D-4342-88D1-C7B223C7C25C}" srcOrd="0" destOrd="0" presId="urn:microsoft.com/office/officeart/2018/layout/CircleProcess"/>
    <dgm:cxn modelId="{407315A2-C29B-48E0-BCF3-93D5A3337365}" type="presOf" srcId="{FD5C43DD-09D1-4A68-BC11-510013E51DF4}" destId="{4F270F63-42DE-49EF-A8F4-E28200E87B0D}" srcOrd="0" destOrd="0" presId="urn:microsoft.com/office/officeart/2018/layout/CircleProcess"/>
    <dgm:cxn modelId="{B1FBADB5-1A96-452F-984A-7C20E9B02825}" srcId="{D651C6D1-83BF-4C12-B2F3-CE45A2A9BA9F}" destId="{A2371B2B-8359-4325-B2D5-344B8E8BC028}" srcOrd="1" destOrd="0" parTransId="{9FA649B3-17A8-4DFF-9BFA-C8668BD06F0E}" sibTransId="{2C6A599B-1EDD-4359-BF5D-F2E272129A38}"/>
    <dgm:cxn modelId="{CE81F2CD-3C79-47FE-B136-E1F8AB6F5E0B}" type="presOf" srcId="{FD5C43DD-09D1-4A68-BC11-510013E51DF4}" destId="{9333BC36-25B4-46CC-B78B-9A85C2AEFDEF}" srcOrd="1" destOrd="0" presId="urn:microsoft.com/office/officeart/2018/layout/CircleProcess"/>
    <dgm:cxn modelId="{DB2FCED0-5F1B-4ABD-8750-7B436D46694F}" type="presOf" srcId="{24222D6D-6078-498C-A072-DB7155701CA8}" destId="{8B114228-C94E-44D9-93B0-C7BE4AC9A589}" srcOrd="0" destOrd="0" presId="urn:microsoft.com/office/officeart/2018/layout/CircleProcess"/>
    <dgm:cxn modelId="{FFE965D6-8C57-4E16-9475-8F14C0F29B84}" srcId="{D651C6D1-83BF-4C12-B2F3-CE45A2A9BA9F}" destId="{24222D6D-6078-498C-A072-DB7155701CA8}" srcOrd="0" destOrd="0" parTransId="{2B8F6A24-AD87-4A89-85CD-1DD9B5B13E00}" sibTransId="{3F6E3B6A-FC37-42C0-A8C6-F56F98B9F2FD}"/>
    <dgm:cxn modelId="{324BA7F0-D1B6-4662-BC5A-E28DB7EC4817}" type="presOf" srcId="{D651C6D1-83BF-4C12-B2F3-CE45A2A9BA9F}" destId="{F0247770-B781-41C9-B302-D79CFE101380}" srcOrd="0" destOrd="0" presId="urn:microsoft.com/office/officeart/2018/layout/CircleProcess"/>
    <dgm:cxn modelId="{56315A3D-5C04-42F3-A91C-B56E7AAA319D}" type="presParOf" srcId="{F0247770-B781-41C9-B302-D79CFE101380}" destId="{DC17A5A6-C22A-47DE-81C6-47219C626F63}" srcOrd="0" destOrd="0" presId="urn:microsoft.com/office/officeart/2018/layout/CircleProcess"/>
    <dgm:cxn modelId="{286F3E69-7412-4B52-B173-D1298471BC8F}" type="presParOf" srcId="{DC17A5A6-C22A-47DE-81C6-47219C626F63}" destId="{46D36E7D-E418-41E6-A20A-169FA97E7C63}" srcOrd="0" destOrd="0" presId="urn:microsoft.com/office/officeart/2018/layout/CircleProcess"/>
    <dgm:cxn modelId="{A7D53626-A78B-48DB-B803-F436DAD1096E}" type="presParOf" srcId="{F0247770-B781-41C9-B302-D79CFE101380}" destId="{67FD8679-1FCD-4A33-BF70-E2BDDB4EE9A2}" srcOrd="1" destOrd="0" presId="urn:microsoft.com/office/officeart/2018/layout/CircleProcess"/>
    <dgm:cxn modelId="{18687909-3BFE-4551-846A-EAA2B6B7D7A6}" type="presParOf" srcId="{67FD8679-1FCD-4A33-BF70-E2BDDB4EE9A2}" destId="{4F270F63-42DE-49EF-A8F4-E28200E87B0D}" srcOrd="0" destOrd="0" presId="urn:microsoft.com/office/officeart/2018/layout/CircleProcess"/>
    <dgm:cxn modelId="{C003DD11-1981-4816-B81E-29741B3E7D63}" type="presParOf" srcId="{F0247770-B781-41C9-B302-D79CFE101380}" destId="{9333BC36-25B4-46CC-B78B-9A85C2AEFDEF}" srcOrd="2" destOrd="0" presId="urn:microsoft.com/office/officeart/2018/layout/CircleProcess"/>
    <dgm:cxn modelId="{7BEF5FB3-5E36-4205-BCD5-A07CF11F5967}" type="presParOf" srcId="{F0247770-B781-41C9-B302-D79CFE101380}" destId="{585714A9-D6B1-4D4B-8849-AD54149FB9E0}" srcOrd="3" destOrd="0" presId="urn:microsoft.com/office/officeart/2018/layout/CircleProcess"/>
    <dgm:cxn modelId="{91CD3F3F-9E96-475A-9079-2D47C71D3BC0}" type="presParOf" srcId="{585714A9-D6B1-4D4B-8849-AD54149FB9E0}" destId="{DE150A9F-DED7-4EFB-9DE3-1F3E2E767D4E}" srcOrd="0" destOrd="0" presId="urn:microsoft.com/office/officeart/2018/layout/CircleProcess"/>
    <dgm:cxn modelId="{C2852D03-B424-4B73-B75C-2F638541DCDE}" type="presParOf" srcId="{F0247770-B781-41C9-B302-D79CFE101380}" destId="{19E316B9-C147-476C-919B-0E5DC9B5EA6F}" srcOrd="4" destOrd="0" presId="urn:microsoft.com/office/officeart/2018/layout/CircleProcess"/>
    <dgm:cxn modelId="{C6DB7FD6-9A15-4F83-969D-9CCB062A8EC0}" type="presParOf" srcId="{19E316B9-C147-476C-919B-0E5DC9B5EA6F}" destId="{83E769E3-0FAC-4704-9434-83944D29EA4D}" srcOrd="0" destOrd="0" presId="urn:microsoft.com/office/officeart/2018/layout/CircleProcess"/>
    <dgm:cxn modelId="{9AFDD8A7-11F9-4351-AA26-6DBBA8182E3A}" type="presParOf" srcId="{F0247770-B781-41C9-B302-D79CFE101380}" destId="{BDF5294F-1B6D-4A72-BB07-A5F3E2A26E78}" srcOrd="5" destOrd="0" presId="urn:microsoft.com/office/officeart/2018/layout/CircleProcess"/>
    <dgm:cxn modelId="{EAF5E8E1-35BC-4227-B66B-496E49BCEC5C}" type="presParOf" srcId="{F0247770-B781-41C9-B302-D79CFE101380}" destId="{39D916E6-2633-41D4-A243-4FEC106A4DCC}" srcOrd="6" destOrd="0" presId="urn:microsoft.com/office/officeart/2018/layout/CircleProcess"/>
    <dgm:cxn modelId="{05BB8ED0-5552-46DA-94A5-E20026AF763A}" type="presParOf" srcId="{39D916E6-2633-41D4-A243-4FEC106A4DCC}" destId="{49045F8C-D06E-4EC7-B208-04E76CE7E62F}" srcOrd="0" destOrd="0" presId="urn:microsoft.com/office/officeart/2018/layout/CircleProcess"/>
    <dgm:cxn modelId="{FF9F95B5-B45C-42B3-98A3-30EF176CB6B8}" type="presParOf" srcId="{F0247770-B781-41C9-B302-D79CFE101380}" destId="{7C91C2DF-49E7-41C7-9532-F523E6581FA4}" srcOrd="7" destOrd="0" presId="urn:microsoft.com/office/officeart/2018/layout/CircleProcess"/>
    <dgm:cxn modelId="{4B0956F6-456B-4D6E-86E5-82AED49CCF0F}" type="presParOf" srcId="{7C91C2DF-49E7-41C7-9532-F523E6581FA4}" destId="{76C0ED63-060D-4342-88D1-C7B223C7C25C}" srcOrd="0" destOrd="0" presId="urn:microsoft.com/office/officeart/2018/layout/CircleProcess"/>
    <dgm:cxn modelId="{AE52B8DE-6B4B-40BC-98C7-CF32D00B1855}" type="presParOf" srcId="{F0247770-B781-41C9-B302-D79CFE101380}" destId="{498326D8-7C2E-4094-ACB8-80EC856E8666}" srcOrd="8" destOrd="0" presId="urn:microsoft.com/office/officeart/2018/layout/CircleProcess"/>
    <dgm:cxn modelId="{1CAF52A6-F78D-4433-8526-8E71B01124F7}" type="presParOf" srcId="{F0247770-B781-41C9-B302-D79CFE101380}" destId="{41F96329-4A08-4E72-83C1-A852440E079A}" srcOrd="9" destOrd="0" presId="urn:microsoft.com/office/officeart/2018/layout/CircleProcess"/>
    <dgm:cxn modelId="{C5A08FAA-BB89-4171-AA4D-F576B1329454}" type="presParOf" srcId="{41F96329-4A08-4E72-83C1-A852440E079A}" destId="{76F7845C-E20C-4875-A3A8-BCE0E50DF7E6}" srcOrd="0" destOrd="0" presId="urn:microsoft.com/office/officeart/2018/layout/CircleProcess"/>
    <dgm:cxn modelId="{4AD3E944-E97A-4CE5-BF79-47CBAB928D08}" type="presParOf" srcId="{F0247770-B781-41C9-B302-D79CFE101380}" destId="{85A08123-838C-48EA-B08E-3DF0E41C21C5}" srcOrd="10" destOrd="0" presId="urn:microsoft.com/office/officeart/2018/layout/CircleProcess"/>
    <dgm:cxn modelId="{551346E5-1706-4E13-A451-9D0BA34D8D1A}" type="presParOf" srcId="{85A08123-838C-48EA-B08E-3DF0E41C21C5}" destId="{8B114228-C94E-44D9-93B0-C7BE4AC9A589}" srcOrd="0" destOrd="0" presId="urn:microsoft.com/office/officeart/2018/layout/CircleProcess"/>
    <dgm:cxn modelId="{C4FB7725-BDE4-43A0-9A09-47907A23C2E9}" type="presParOf" srcId="{F0247770-B781-41C9-B302-D79CFE101380}" destId="{E7AB245F-DA26-4A7E-BAF0-BE8445331ED0}" srcOrd="11" destOrd="0" presId="urn:microsoft.com/office/officeart/2018/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36E7D-E418-41E6-A20A-169FA97E7C63}">
      <dsp:nvSpPr>
        <dsp:cNvPr id="0" name=""/>
        <dsp:cNvSpPr/>
      </dsp:nvSpPr>
      <dsp:spPr>
        <a:xfrm>
          <a:off x="7196217" y="799031"/>
          <a:ext cx="2116896" cy="211700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270F63-42DE-49EF-A8F4-E28200E87B0D}">
      <dsp:nvSpPr>
        <dsp:cNvPr id="0" name=""/>
        <dsp:cNvSpPr/>
      </dsp:nvSpPr>
      <dsp:spPr>
        <a:xfrm>
          <a:off x="7267023" y="869610"/>
          <a:ext cx="1976194" cy="197584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IET is suited to R&amp;D, QC/QA…</a:t>
          </a:r>
        </a:p>
      </dsp:txBody>
      <dsp:txXfrm>
        <a:off x="7549336" y="1151927"/>
        <a:ext cx="1411567" cy="1411213"/>
      </dsp:txXfrm>
    </dsp:sp>
    <dsp:sp modelId="{DE150A9F-DED7-4EFB-9DE3-1F3E2E767D4E}">
      <dsp:nvSpPr>
        <dsp:cNvPr id="0" name=""/>
        <dsp:cNvSpPr/>
      </dsp:nvSpPr>
      <dsp:spPr>
        <a:xfrm rot="2700000">
          <a:off x="4999420" y="798882"/>
          <a:ext cx="2116931" cy="2116931"/>
        </a:xfrm>
        <a:prstGeom prst="teardrop">
          <a:avLst>
            <a:gd name="adj" fmla="val 1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E769E3-0FAC-4704-9434-83944D29EA4D}">
      <dsp:nvSpPr>
        <dsp:cNvPr id="0" name=""/>
        <dsp:cNvSpPr/>
      </dsp:nvSpPr>
      <dsp:spPr>
        <a:xfrm>
          <a:off x="5079321" y="869610"/>
          <a:ext cx="1976194" cy="197584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IET is fast, efficient and relatively low cost compared to destructive mechanical testing</a:t>
          </a:r>
        </a:p>
      </dsp:txBody>
      <dsp:txXfrm>
        <a:off x="5361634" y="1151927"/>
        <a:ext cx="1411567" cy="1411213"/>
      </dsp:txXfrm>
    </dsp:sp>
    <dsp:sp modelId="{49045F8C-D06E-4EC7-B208-04E76CE7E62F}">
      <dsp:nvSpPr>
        <dsp:cNvPr id="0" name=""/>
        <dsp:cNvSpPr/>
      </dsp:nvSpPr>
      <dsp:spPr>
        <a:xfrm rot="2700000">
          <a:off x="2820796" y="798882"/>
          <a:ext cx="2116931" cy="2116931"/>
        </a:xfrm>
        <a:prstGeom prst="teardrop">
          <a:avLst>
            <a:gd name="adj" fmla="val 1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C0ED63-060D-4342-88D1-C7B223C7C25C}">
      <dsp:nvSpPr>
        <dsp:cNvPr id="0" name=""/>
        <dsp:cNvSpPr/>
      </dsp:nvSpPr>
      <dsp:spPr>
        <a:xfrm>
          <a:off x="2891618" y="869610"/>
          <a:ext cx="1976194" cy="197584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IET can be used over a variety of testing environments (high/low temperatures, humidity…)</a:t>
          </a:r>
        </a:p>
      </dsp:txBody>
      <dsp:txXfrm>
        <a:off x="3173932" y="1151927"/>
        <a:ext cx="1411567" cy="1411213"/>
      </dsp:txXfrm>
    </dsp:sp>
    <dsp:sp modelId="{76F7845C-E20C-4875-A3A8-BCE0E50DF7E6}">
      <dsp:nvSpPr>
        <dsp:cNvPr id="0" name=""/>
        <dsp:cNvSpPr/>
      </dsp:nvSpPr>
      <dsp:spPr>
        <a:xfrm rot="2700000">
          <a:off x="633093" y="798882"/>
          <a:ext cx="2116931" cy="2116931"/>
        </a:xfrm>
        <a:prstGeom prst="teardrop">
          <a:avLst>
            <a:gd name="adj" fmla="val 1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114228-C94E-44D9-93B0-C7BE4AC9A589}">
      <dsp:nvSpPr>
        <dsp:cNvPr id="0" name=""/>
        <dsp:cNvSpPr/>
      </dsp:nvSpPr>
      <dsp:spPr>
        <a:xfrm>
          <a:off x="703916" y="869610"/>
          <a:ext cx="1976194" cy="197584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IET is ideally suited for measuring the thermal stress damage resistance of refractories</a:t>
          </a:r>
        </a:p>
      </dsp:txBody>
      <dsp:txXfrm>
        <a:off x="986230" y="1151927"/>
        <a:ext cx="1411567" cy="1411213"/>
      </dsp:txXfrm>
    </dsp:sp>
  </dsp:spTree>
</dsp:drawing>
</file>

<file path=ppt/diagrams/layout1.xml><?xml version="1.0" encoding="utf-8"?>
<dgm:layoutDef xmlns:dgm="http://schemas.openxmlformats.org/drawingml/2006/diagram" xmlns:a="http://schemas.openxmlformats.org/drawingml/2006/main" uniqueId="urn:microsoft.com/office/officeart/2018/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node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232EFD-C274-4868-91D6-0E2CBFC7C512}" type="datetimeFigureOut">
              <a:rPr lang="en-US" smtClean="0"/>
              <a:t>2/17/2023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67BC77-E41F-47F2-9B98-82AB6BD5BD23}" type="slidenum">
              <a:rPr lang="en-US" smtClean="0"/>
              <a:t>‹#›</a:t>
            </a:fld>
            <a:endParaRPr lang="en-US"/>
          </a:p>
        </p:txBody>
      </p:sp>
    </p:spTree>
    <p:extLst>
      <p:ext uri="{BB962C8B-B14F-4D97-AF65-F5344CB8AC3E}">
        <p14:creationId xmlns:p14="http://schemas.microsoft.com/office/powerpoint/2010/main" val="3148998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5C851-BE47-4BF7-9D19-CA760CE2A3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49A409-2176-41AE-8A8E-AA564D161A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08011A-B4F4-46F8-8A02-2DAFBF803B70}"/>
              </a:ext>
            </a:extLst>
          </p:cNvPr>
          <p:cNvSpPr>
            <a:spLocks noGrp="1"/>
          </p:cNvSpPr>
          <p:nvPr>
            <p:ph type="dt" sz="half" idx="10"/>
          </p:nvPr>
        </p:nvSpPr>
        <p:spPr/>
        <p:txBody>
          <a:bodyPr/>
          <a:lstStyle/>
          <a:p>
            <a:fld id="{069F50FD-8374-4771-ABA0-F28EF70525CC}" type="datetimeFigureOut">
              <a:rPr lang="en-US" smtClean="0"/>
              <a:t>2/17/2023</a:t>
            </a:fld>
            <a:endParaRPr lang="en-US"/>
          </a:p>
        </p:txBody>
      </p:sp>
      <p:sp>
        <p:nvSpPr>
          <p:cNvPr id="5" name="Footer Placeholder 4">
            <a:extLst>
              <a:ext uri="{FF2B5EF4-FFF2-40B4-BE49-F238E27FC236}">
                <a16:creationId xmlns:a16="http://schemas.microsoft.com/office/drawing/2014/main" id="{AB60E128-FD06-497B-898C-C85EAE204A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55B20C-DBE4-4782-9626-A85AA9993F52}"/>
              </a:ext>
            </a:extLst>
          </p:cNvPr>
          <p:cNvSpPr>
            <a:spLocks noGrp="1"/>
          </p:cNvSpPr>
          <p:nvPr>
            <p:ph type="sldNum" sz="quarter" idx="12"/>
          </p:nvPr>
        </p:nvSpPr>
        <p:spPr/>
        <p:txBody>
          <a:bodyPr/>
          <a:lstStyle/>
          <a:p>
            <a:fld id="{DFD6445F-47D9-4680-89C6-EC634B32BA9D}" type="slidenum">
              <a:rPr lang="en-US" smtClean="0"/>
              <a:t>‹#›</a:t>
            </a:fld>
            <a:endParaRPr lang="en-US"/>
          </a:p>
        </p:txBody>
      </p:sp>
    </p:spTree>
    <p:extLst>
      <p:ext uri="{BB962C8B-B14F-4D97-AF65-F5344CB8AC3E}">
        <p14:creationId xmlns:p14="http://schemas.microsoft.com/office/powerpoint/2010/main" val="104292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74F81-D78D-40C4-9FC0-9209AE9E88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138B2A-20FE-402E-B665-95D6481ABF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7DEC2-4FD0-407A-8C45-2555BE13FBAA}"/>
              </a:ext>
            </a:extLst>
          </p:cNvPr>
          <p:cNvSpPr>
            <a:spLocks noGrp="1"/>
          </p:cNvSpPr>
          <p:nvPr>
            <p:ph type="dt" sz="half" idx="10"/>
          </p:nvPr>
        </p:nvSpPr>
        <p:spPr/>
        <p:txBody>
          <a:bodyPr/>
          <a:lstStyle/>
          <a:p>
            <a:fld id="{069F50FD-8374-4771-ABA0-F28EF70525CC}" type="datetimeFigureOut">
              <a:rPr lang="en-US" smtClean="0"/>
              <a:t>2/17/2023</a:t>
            </a:fld>
            <a:endParaRPr lang="en-US"/>
          </a:p>
        </p:txBody>
      </p:sp>
      <p:sp>
        <p:nvSpPr>
          <p:cNvPr id="5" name="Footer Placeholder 4">
            <a:extLst>
              <a:ext uri="{FF2B5EF4-FFF2-40B4-BE49-F238E27FC236}">
                <a16:creationId xmlns:a16="http://schemas.microsoft.com/office/drawing/2014/main" id="{9669B29C-9D9C-4917-8609-A1C3B12220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F26D46-488B-4C75-AA8C-6040D15886FF}"/>
              </a:ext>
            </a:extLst>
          </p:cNvPr>
          <p:cNvSpPr>
            <a:spLocks noGrp="1"/>
          </p:cNvSpPr>
          <p:nvPr>
            <p:ph type="sldNum" sz="quarter" idx="12"/>
          </p:nvPr>
        </p:nvSpPr>
        <p:spPr/>
        <p:txBody>
          <a:bodyPr/>
          <a:lstStyle/>
          <a:p>
            <a:fld id="{DFD6445F-47D9-4680-89C6-EC634B32BA9D}" type="slidenum">
              <a:rPr lang="en-US" smtClean="0"/>
              <a:t>‹#›</a:t>
            </a:fld>
            <a:endParaRPr lang="en-US"/>
          </a:p>
        </p:txBody>
      </p:sp>
    </p:spTree>
    <p:extLst>
      <p:ext uri="{BB962C8B-B14F-4D97-AF65-F5344CB8AC3E}">
        <p14:creationId xmlns:p14="http://schemas.microsoft.com/office/powerpoint/2010/main" val="534850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6ABDC2-6F2B-4E80-A0B0-09122D4ACC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E720C6-E56F-4DAE-AD89-EAF2329758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B4AA80-3FC1-450D-A0A1-214C79B96EDF}"/>
              </a:ext>
            </a:extLst>
          </p:cNvPr>
          <p:cNvSpPr>
            <a:spLocks noGrp="1"/>
          </p:cNvSpPr>
          <p:nvPr>
            <p:ph type="dt" sz="half" idx="10"/>
          </p:nvPr>
        </p:nvSpPr>
        <p:spPr/>
        <p:txBody>
          <a:bodyPr/>
          <a:lstStyle/>
          <a:p>
            <a:fld id="{069F50FD-8374-4771-ABA0-F28EF70525CC}" type="datetimeFigureOut">
              <a:rPr lang="en-US" smtClean="0"/>
              <a:t>2/17/2023</a:t>
            </a:fld>
            <a:endParaRPr lang="en-US"/>
          </a:p>
        </p:txBody>
      </p:sp>
      <p:sp>
        <p:nvSpPr>
          <p:cNvPr id="5" name="Footer Placeholder 4">
            <a:extLst>
              <a:ext uri="{FF2B5EF4-FFF2-40B4-BE49-F238E27FC236}">
                <a16:creationId xmlns:a16="http://schemas.microsoft.com/office/drawing/2014/main" id="{DDC0FB2A-01E1-4729-BFE3-FE6F93A1AB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DF43B7-56F4-4E4E-AFBC-0EE9120BBF23}"/>
              </a:ext>
            </a:extLst>
          </p:cNvPr>
          <p:cNvSpPr>
            <a:spLocks noGrp="1"/>
          </p:cNvSpPr>
          <p:nvPr>
            <p:ph type="sldNum" sz="quarter" idx="12"/>
          </p:nvPr>
        </p:nvSpPr>
        <p:spPr/>
        <p:txBody>
          <a:bodyPr/>
          <a:lstStyle/>
          <a:p>
            <a:fld id="{DFD6445F-47D9-4680-89C6-EC634B32BA9D}" type="slidenum">
              <a:rPr lang="en-US" smtClean="0"/>
              <a:t>‹#›</a:t>
            </a:fld>
            <a:endParaRPr lang="en-US"/>
          </a:p>
        </p:txBody>
      </p:sp>
    </p:spTree>
    <p:extLst>
      <p:ext uri="{BB962C8B-B14F-4D97-AF65-F5344CB8AC3E}">
        <p14:creationId xmlns:p14="http://schemas.microsoft.com/office/powerpoint/2010/main" val="873272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BE319-FA78-4EEC-9007-F894CAD104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A99804-DC93-4773-86B6-62BC345D3B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E8CE7-D9D6-4545-BDD8-0B7DC2543364}"/>
              </a:ext>
            </a:extLst>
          </p:cNvPr>
          <p:cNvSpPr>
            <a:spLocks noGrp="1"/>
          </p:cNvSpPr>
          <p:nvPr>
            <p:ph type="dt" sz="half" idx="10"/>
          </p:nvPr>
        </p:nvSpPr>
        <p:spPr/>
        <p:txBody>
          <a:bodyPr/>
          <a:lstStyle/>
          <a:p>
            <a:fld id="{069F50FD-8374-4771-ABA0-F28EF70525CC}" type="datetimeFigureOut">
              <a:rPr lang="en-US" smtClean="0"/>
              <a:t>2/17/2023</a:t>
            </a:fld>
            <a:endParaRPr lang="en-US"/>
          </a:p>
        </p:txBody>
      </p:sp>
      <p:sp>
        <p:nvSpPr>
          <p:cNvPr id="5" name="Footer Placeholder 4">
            <a:extLst>
              <a:ext uri="{FF2B5EF4-FFF2-40B4-BE49-F238E27FC236}">
                <a16:creationId xmlns:a16="http://schemas.microsoft.com/office/drawing/2014/main" id="{9B34581B-90FE-408D-9187-F1F959857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050D05-91AE-423F-89B6-756A324FBDD2}"/>
              </a:ext>
            </a:extLst>
          </p:cNvPr>
          <p:cNvSpPr>
            <a:spLocks noGrp="1"/>
          </p:cNvSpPr>
          <p:nvPr>
            <p:ph type="sldNum" sz="quarter" idx="12"/>
          </p:nvPr>
        </p:nvSpPr>
        <p:spPr/>
        <p:txBody>
          <a:bodyPr/>
          <a:lstStyle/>
          <a:p>
            <a:fld id="{DFD6445F-47D9-4680-89C6-EC634B32BA9D}" type="slidenum">
              <a:rPr lang="en-US" smtClean="0"/>
              <a:t>‹#›</a:t>
            </a:fld>
            <a:endParaRPr lang="en-US"/>
          </a:p>
        </p:txBody>
      </p:sp>
    </p:spTree>
    <p:extLst>
      <p:ext uri="{BB962C8B-B14F-4D97-AF65-F5344CB8AC3E}">
        <p14:creationId xmlns:p14="http://schemas.microsoft.com/office/powerpoint/2010/main" val="518494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C4A4B-3AAD-48CD-B437-BB299B4A72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A3F293-07F1-40F5-890E-E57D6D0A95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95644C-A01C-4AF7-94D1-8880497038B3}"/>
              </a:ext>
            </a:extLst>
          </p:cNvPr>
          <p:cNvSpPr>
            <a:spLocks noGrp="1"/>
          </p:cNvSpPr>
          <p:nvPr>
            <p:ph type="dt" sz="half" idx="10"/>
          </p:nvPr>
        </p:nvSpPr>
        <p:spPr/>
        <p:txBody>
          <a:bodyPr/>
          <a:lstStyle/>
          <a:p>
            <a:fld id="{069F50FD-8374-4771-ABA0-F28EF70525CC}" type="datetimeFigureOut">
              <a:rPr lang="en-US" smtClean="0"/>
              <a:t>2/17/2023</a:t>
            </a:fld>
            <a:endParaRPr lang="en-US"/>
          </a:p>
        </p:txBody>
      </p:sp>
      <p:sp>
        <p:nvSpPr>
          <p:cNvPr id="5" name="Footer Placeholder 4">
            <a:extLst>
              <a:ext uri="{FF2B5EF4-FFF2-40B4-BE49-F238E27FC236}">
                <a16:creationId xmlns:a16="http://schemas.microsoft.com/office/drawing/2014/main" id="{DDEE1581-BFF6-4002-9425-4AF167A4DA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438B6D-633D-446B-B52F-CE21D4041B11}"/>
              </a:ext>
            </a:extLst>
          </p:cNvPr>
          <p:cNvSpPr>
            <a:spLocks noGrp="1"/>
          </p:cNvSpPr>
          <p:nvPr>
            <p:ph type="sldNum" sz="quarter" idx="12"/>
          </p:nvPr>
        </p:nvSpPr>
        <p:spPr/>
        <p:txBody>
          <a:bodyPr/>
          <a:lstStyle/>
          <a:p>
            <a:fld id="{DFD6445F-47D9-4680-89C6-EC634B32BA9D}" type="slidenum">
              <a:rPr lang="en-US" smtClean="0"/>
              <a:t>‹#›</a:t>
            </a:fld>
            <a:endParaRPr lang="en-US"/>
          </a:p>
        </p:txBody>
      </p:sp>
    </p:spTree>
    <p:extLst>
      <p:ext uri="{BB962C8B-B14F-4D97-AF65-F5344CB8AC3E}">
        <p14:creationId xmlns:p14="http://schemas.microsoft.com/office/powerpoint/2010/main" val="1384233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7D148-981C-4DAD-8020-3A81C7B042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75DFC0-7919-4250-A2F2-BDFEDBA82C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9D6BF-5ACF-4E69-926A-535E018A76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D102C7-DF7F-4B42-9EDC-25CA70D8C0BD}"/>
              </a:ext>
            </a:extLst>
          </p:cNvPr>
          <p:cNvSpPr>
            <a:spLocks noGrp="1"/>
          </p:cNvSpPr>
          <p:nvPr>
            <p:ph type="dt" sz="half" idx="10"/>
          </p:nvPr>
        </p:nvSpPr>
        <p:spPr/>
        <p:txBody>
          <a:bodyPr/>
          <a:lstStyle/>
          <a:p>
            <a:fld id="{069F50FD-8374-4771-ABA0-F28EF70525CC}" type="datetimeFigureOut">
              <a:rPr lang="en-US" smtClean="0"/>
              <a:t>2/17/2023</a:t>
            </a:fld>
            <a:endParaRPr lang="en-US"/>
          </a:p>
        </p:txBody>
      </p:sp>
      <p:sp>
        <p:nvSpPr>
          <p:cNvPr id="6" name="Footer Placeholder 5">
            <a:extLst>
              <a:ext uri="{FF2B5EF4-FFF2-40B4-BE49-F238E27FC236}">
                <a16:creationId xmlns:a16="http://schemas.microsoft.com/office/drawing/2014/main" id="{4109EE3F-B21B-439A-98AA-6F044612AD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8768FC-18AA-4FA4-B29D-B6C41603E69B}"/>
              </a:ext>
            </a:extLst>
          </p:cNvPr>
          <p:cNvSpPr>
            <a:spLocks noGrp="1"/>
          </p:cNvSpPr>
          <p:nvPr>
            <p:ph type="sldNum" sz="quarter" idx="12"/>
          </p:nvPr>
        </p:nvSpPr>
        <p:spPr/>
        <p:txBody>
          <a:bodyPr/>
          <a:lstStyle/>
          <a:p>
            <a:fld id="{DFD6445F-47D9-4680-89C6-EC634B32BA9D}" type="slidenum">
              <a:rPr lang="en-US" smtClean="0"/>
              <a:t>‹#›</a:t>
            </a:fld>
            <a:endParaRPr lang="en-US"/>
          </a:p>
        </p:txBody>
      </p:sp>
    </p:spTree>
    <p:extLst>
      <p:ext uri="{BB962C8B-B14F-4D97-AF65-F5344CB8AC3E}">
        <p14:creationId xmlns:p14="http://schemas.microsoft.com/office/powerpoint/2010/main" val="391374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7331A-BFF9-4C41-9E15-A567C96B7E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00A169-6E70-48B9-99D3-5AF430A81C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2C536C-C7E9-4566-8DF1-B4FA7E4E94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4FA6A4-3A44-474E-89CF-234E56F3DB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5EA7EE-5587-49A0-8F9B-7F2C8CB632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8F75D7-1328-48A0-A8B7-85CC585BE91D}"/>
              </a:ext>
            </a:extLst>
          </p:cNvPr>
          <p:cNvSpPr>
            <a:spLocks noGrp="1"/>
          </p:cNvSpPr>
          <p:nvPr>
            <p:ph type="dt" sz="half" idx="10"/>
          </p:nvPr>
        </p:nvSpPr>
        <p:spPr/>
        <p:txBody>
          <a:bodyPr/>
          <a:lstStyle/>
          <a:p>
            <a:fld id="{069F50FD-8374-4771-ABA0-F28EF70525CC}" type="datetimeFigureOut">
              <a:rPr lang="en-US" smtClean="0"/>
              <a:t>2/17/2023</a:t>
            </a:fld>
            <a:endParaRPr lang="en-US"/>
          </a:p>
        </p:txBody>
      </p:sp>
      <p:sp>
        <p:nvSpPr>
          <p:cNvPr id="8" name="Footer Placeholder 7">
            <a:extLst>
              <a:ext uri="{FF2B5EF4-FFF2-40B4-BE49-F238E27FC236}">
                <a16:creationId xmlns:a16="http://schemas.microsoft.com/office/drawing/2014/main" id="{B61FD6CF-1457-47AE-AC7F-0FD8899CBC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94FAC0-D056-4044-8144-C2ABBBAF8E1C}"/>
              </a:ext>
            </a:extLst>
          </p:cNvPr>
          <p:cNvSpPr>
            <a:spLocks noGrp="1"/>
          </p:cNvSpPr>
          <p:nvPr>
            <p:ph type="sldNum" sz="quarter" idx="12"/>
          </p:nvPr>
        </p:nvSpPr>
        <p:spPr/>
        <p:txBody>
          <a:bodyPr/>
          <a:lstStyle/>
          <a:p>
            <a:fld id="{DFD6445F-47D9-4680-89C6-EC634B32BA9D}" type="slidenum">
              <a:rPr lang="en-US" smtClean="0"/>
              <a:t>‹#›</a:t>
            </a:fld>
            <a:endParaRPr lang="en-US"/>
          </a:p>
        </p:txBody>
      </p:sp>
    </p:spTree>
    <p:extLst>
      <p:ext uri="{BB962C8B-B14F-4D97-AF65-F5344CB8AC3E}">
        <p14:creationId xmlns:p14="http://schemas.microsoft.com/office/powerpoint/2010/main" val="3087702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52C24-AD41-4891-8232-15B66E339B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5A880D-1F0E-4039-9CD4-65459F7F64E2}"/>
              </a:ext>
            </a:extLst>
          </p:cNvPr>
          <p:cNvSpPr>
            <a:spLocks noGrp="1"/>
          </p:cNvSpPr>
          <p:nvPr>
            <p:ph type="dt" sz="half" idx="10"/>
          </p:nvPr>
        </p:nvSpPr>
        <p:spPr/>
        <p:txBody>
          <a:bodyPr/>
          <a:lstStyle/>
          <a:p>
            <a:fld id="{069F50FD-8374-4771-ABA0-F28EF70525CC}" type="datetimeFigureOut">
              <a:rPr lang="en-US" smtClean="0"/>
              <a:t>2/17/2023</a:t>
            </a:fld>
            <a:endParaRPr lang="en-US"/>
          </a:p>
        </p:txBody>
      </p:sp>
      <p:sp>
        <p:nvSpPr>
          <p:cNvPr id="4" name="Footer Placeholder 3">
            <a:extLst>
              <a:ext uri="{FF2B5EF4-FFF2-40B4-BE49-F238E27FC236}">
                <a16:creationId xmlns:a16="http://schemas.microsoft.com/office/drawing/2014/main" id="{06762928-B6BB-474D-871E-4F7F9A8D54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B3F360-FF93-42D7-A341-BAEEE4EB2FA7}"/>
              </a:ext>
            </a:extLst>
          </p:cNvPr>
          <p:cNvSpPr>
            <a:spLocks noGrp="1"/>
          </p:cNvSpPr>
          <p:nvPr>
            <p:ph type="sldNum" sz="quarter" idx="12"/>
          </p:nvPr>
        </p:nvSpPr>
        <p:spPr/>
        <p:txBody>
          <a:bodyPr/>
          <a:lstStyle/>
          <a:p>
            <a:fld id="{DFD6445F-47D9-4680-89C6-EC634B32BA9D}" type="slidenum">
              <a:rPr lang="en-US" smtClean="0"/>
              <a:t>‹#›</a:t>
            </a:fld>
            <a:endParaRPr lang="en-US"/>
          </a:p>
        </p:txBody>
      </p:sp>
    </p:spTree>
    <p:extLst>
      <p:ext uri="{BB962C8B-B14F-4D97-AF65-F5344CB8AC3E}">
        <p14:creationId xmlns:p14="http://schemas.microsoft.com/office/powerpoint/2010/main" val="921404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CCA6F0-EAE7-4D53-8C52-D23B54739BA3}"/>
              </a:ext>
            </a:extLst>
          </p:cNvPr>
          <p:cNvSpPr>
            <a:spLocks noGrp="1"/>
          </p:cNvSpPr>
          <p:nvPr>
            <p:ph type="dt" sz="half" idx="10"/>
          </p:nvPr>
        </p:nvSpPr>
        <p:spPr/>
        <p:txBody>
          <a:bodyPr/>
          <a:lstStyle/>
          <a:p>
            <a:fld id="{069F50FD-8374-4771-ABA0-F28EF70525CC}" type="datetimeFigureOut">
              <a:rPr lang="en-US" smtClean="0"/>
              <a:t>2/17/2023</a:t>
            </a:fld>
            <a:endParaRPr lang="en-US"/>
          </a:p>
        </p:txBody>
      </p:sp>
      <p:sp>
        <p:nvSpPr>
          <p:cNvPr id="3" name="Footer Placeholder 2">
            <a:extLst>
              <a:ext uri="{FF2B5EF4-FFF2-40B4-BE49-F238E27FC236}">
                <a16:creationId xmlns:a16="http://schemas.microsoft.com/office/drawing/2014/main" id="{836DDA2C-CE32-4F6C-AF48-7D17C4B98C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8278AE-E8A8-4AA8-88A7-432A7C866D58}"/>
              </a:ext>
            </a:extLst>
          </p:cNvPr>
          <p:cNvSpPr>
            <a:spLocks noGrp="1"/>
          </p:cNvSpPr>
          <p:nvPr>
            <p:ph type="sldNum" sz="quarter" idx="12"/>
          </p:nvPr>
        </p:nvSpPr>
        <p:spPr/>
        <p:txBody>
          <a:bodyPr/>
          <a:lstStyle/>
          <a:p>
            <a:fld id="{DFD6445F-47D9-4680-89C6-EC634B32BA9D}" type="slidenum">
              <a:rPr lang="en-US" smtClean="0"/>
              <a:t>‹#›</a:t>
            </a:fld>
            <a:endParaRPr lang="en-US"/>
          </a:p>
        </p:txBody>
      </p:sp>
    </p:spTree>
    <p:extLst>
      <p:ext uri="{BB962C8B-B14F-4D97-AF65-F5344CB8AC3E}">
        <p14:creationId xmlns:p14="http://schemas.microsoft.com/office/powerpoint/2010/main" val="459584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0BDD-197D-4FDD-B1D2-81495EAB1D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F3E1FB-759D-470A-84B3-644BC6D480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859FD2-6C11-4396-B55F-5977C18CD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04AA68-4443-4AD2-B8F4-727EF110A9BA}"/>
              </a:ext>
            </a:extLst>
          </p:cNvPr>
          <p:cNvSpPr>
            <a:spLocks noGrp="1"/>
          </p:cNvSpPr>
          <p:nvPr>
            <p:ph type="dt" sz="half" idx="10"/>
          </p:nvPr>
        </p:nvSpPr>
        <p:spPr/>
        <p:txBody>
          <a:bodyPr/>
          <a:lstStyle/>
          <a:p>
            <a:fld id="{069F50FD-8374-4771-ABA0-F28EF70525CC}" type="datetimeFigureOut">
              <a:rPr lang="en-US" smtClean="0"/>
              <a:t>2/17/2023</a:t>
            </a:fld>
            <a:endParaRPr lang="en-US"/>
          </a:p>
        </p:txBody>
      </p:sp>
      <p:sp>
        <p:nvSpPr>
          <p:cNvPr id="6" name="Footer Placeholder 5">
            <a:extLst>
              <a:ext uri="{FF2B5EF4-FFF2-40B4-BE49-F238E27FC236}">
                <a16:creationId xmlns:a16="http://schemas.microsoft.com/office/drawing/2014/main" id="{6FB71747-D0D0-4A05-8EC5-A127A2148D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A1D8E2-3148-4C2B-8F64-5FAE15D0011D}"/>
              </a:ext>
            </a:extLst>
          </p:cNvPr>
          <p:cNvSpPr>
            <a:spLocks noGrp="1"/>
          </p:cNvSpPr>
          <p:nvPr>
            <p:ph type="sldNum" sz="quarter" idx="12"/>
          </p:nvPr>
        </p:nvSpPr>
        <p:spPr/>
        <p:txBody>
          <a:bodyPr/>
          <a:lstStyle/>
          <a:p>
            <a:fld id="{DFD6445F-47D9-4680-89C6-EC634B32BA9D}" type="slidenum">
              <a:rPr lang="en-US" smtClean="0"/>
              <a:t>‹#›</a:t>
            </a:fld>
            <a:endParaRPr lang="en-US"/>
          </a:p>
        </p:txBody>
      </p:sp>
    </p:spTree>
    <p:extLst>
      <p:ext uri="{BB962C8B-B14F-4D97-AF65-F5344CB8AC3E}">
        <p14:creationId xmlns:p14="http://schemas.microsoft.com/office/powerpoint/2010/main" val="1560870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AFC9-D092-4C01-A428-994189AB37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6D2F6E-4484-4BF7-B453-F46CCD6D13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BBC1AC-E030-4835-871E-07AC74B8E8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7ABE59-9F58-40E6-A58F-059C832C8C7F}"/>
              </a:ext>
            </a:extLst>
          </p:cNvPr>
          <p:cNvSpPr>
            <a:spLocks noGrp="1"/>
          </p:cNvSpPr>
          <p:nvPr>
            <p:ph type="dt" sz="half" idx="10"/>
          </p:nvPr>
        </p:nvSpPr>
        <p:spPr/>
        <p:txBody>
          <a:bodyPr/>
          <a:lstStyle/>
          <a:p>
            <a:fld id="{069F50FD-8374-4771-ABA0-F28EF70525CC}" type="datetimeFigureOut">
              <a:rPr lang="en-US" smtClean="0"/>
              <a:t>2/17/2023</a:t>
            </a:fld>
            <a:endParaRPr lang="en-US"/>
          </a:p>
        </p:txBody>
      </p:sp>
      <p:sp>
        <p:nvSpPr>
          <p:cNvPr id="6" name="Footer Placeholder 5">
            <a:extLst>
              <a:ext uri="{FF2B5EF4-FFF2-40B4-BE49-F238E27FC236}">
                <a16:creationId xmlns:a16="http://schemas.microsoft.com/office/drawing/2014/main" id="{BF6A3990-FD52-437D-B485-A80D47D06F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1984FA-EDB8-4496-9302-1FC0CEDE321B}"/>
              </a:ext>
            </a:extLst>
          </p:cNvPr>
          <p:cNvSpPr>
            <a:spLocks noGrp="1"/>
          </p:cNvSpPr>
          <p:nvPr>
            <p:ph type="sldNum" sz="quarter" idx="12"/>
          </p:nvPr>
        </p:nvSpPr>
        <p:spPr/>
        <p:txBody>
          <a:bodyPr/>
          <a:lstStyle/>
          <a:p>
            <a:fld id="{DFD6445F-47D9-4680-89C6-EC634B32BA9D}" type="slidenum">
              <a:rPr lang="en-US" smtClean="0"/>
              <a:t>‹#›</a:t>
            </a:fld>
            <a:endParaRPr lang="en-US"/>
          </a:p>
        </p:txBody>
      </p:sp>
    </p:spTree>
    <p:extLst>
      <p:ext uri="{BB962C8B-B14F-4D97-AF65-F5344CB8AC3E}">
        <p14:creationId xmlns:p14="http://schemas.microsoft.com/office/powerpoint/2010/main" val="211771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894C7A-57DE-4EE3-919B-C3BD3F9692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95811A-AF12-496A-A87E-7E9F06A57E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0CAC8B-FD1B-4D42-BF14-D6798432B4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9F50FD-8374-4771-ABA0-F28EF70525CC}" type="datetimeFigureOut">
              <a:rPr lang="en-US" smtClean="0"/>
              <a:t>2/17/2023</a:t>
            </a:fld>
            <a:endParaRPr lang="en-US"/>
          </a:p>
        </p:txBody>
      </p:sp>
      <p:sp>
        <p:nvSpPr>
          <p:cNvPr id="5" name="Footer Placeholder 4">
            <a:extLst>
              <a:ext uri="{FF2B5EF4-FFF2-40B4-BE49-F238E27FC236}">
                <a16:creationId xmlns:a16="http://schemas.microsoft.com/office/drawing/2014/main" id="{5D6076BF-E8A5-4487-AEE9-66E8A60467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0192B0-42A0-41D8-B9B9-29C320F2B2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6445F-47D9-4680-89C6-EC634B32BA9D}" type="slidenum">
              <a:rPr lang="en-US" smtClean="0"/>
              <a:t>‹#›</a:t>
            </a:fld>
            <a:endParaRPr lang="en-US"/>
          </a:p>
        </p:txBody>
      </p:sp>
    </p:spTree>
    <p:extLst>
      <p:ext uri="{BB962C8B-B14F-4D97-AF65-F5344CB8AC3E}">
        <p14:creationId xmlns:p14="http://schemas.microsoft.com/office/powerpoint/2010/main" val="3437936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aul@buzzmac.co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linkedin.com/in/paul-bosomworth-78151514" TargetMode="Externa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hyperlink" Target="https://www.linkedin.com/in/paul-bosomworth-78151514"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www.linkedin.com/in/paul-bosomworth-78151514" TargetMode="Externa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16">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18">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AD9EAC1-7158-46CD-99BD-AFD58D3EAA0D}"/>
              </a:ext>
            </a:extLst>
          </p:cNvPr>
          <p:cNvSpPr>
            <a:spLocks noGrp="1"/>
          </p:cNvSpPr>
          <p:nvPr>
            <p:ph type="ctrTitle"/>
          </p:nvPr>
        </p:nvSpPr>
        <p:spPr>
          <a:xfrm>
            <a:off x="767290" y="1289146"/>
            <a:ext cx="4153626" cy="4279709"/>
          </a:xfrm>
        </p:spPr>
        <p:txBody>
          <a:bodyPr vert="horz" lIns="91440" tIns="45720" rIns="91440" bIns="45720" rtlCol="0" anchor="ctr">
            <a:normAutofit/>
          </a:bodyPr>
          <a:lstStyle/>
          <a:p>
            <a:pPr algn="r"/>
            <a:r>
              <a:rPr lang="en-US" sz="5400" kern="1200" dirty="0">
                <a:solidFill>
                  <a:schemeClr val="bg1"/>
                </a:solidFill>
                <a:latin typeface="+mj-lt"/>
                <a:ea typeface="+mj-ea"/>
                <a:cs typeface="+mj-cs"/>
              </a:rPr>
              <a:t>Impulse Excitation</a:t>
            </a:r>
            <a:br>
              <a:rPr lang="en-US" sz="5400" kern="1200" dirty="0">
                <a:solidFill>
                  <a:schemeClr val="bg1"/>
                </a:solidFill>
                <a:latin typeface="+mj-lt"/>
                <a:ea typeface="+mj-ea"/>
                <a:cs typeface="+mj-cs"/>
              </a:rPr>
            </a:br>
            <a:r>
              <a:rPr lang="en-US" sz="5400" kern="1200" dirty="0">
                <a:solidFill>
                  <a:schemeClr val="bg1"/>
                </a:solidFill>
                <a:latin typeface="+mj-lt"/>
                <a:ea typeface="+mj-ea"/>
                <a:cs typeface="+mj-cs"/>
              </a:rPr>
              <a:t>Technique</a:t>
            </a:r>
          </a:p>
        </p:txBody>
      </p:sp>
      <p:grpSp>
        <p:nvGrpSpPr>
          <p:cNvPr id="57" name="Group 20">
            <a:extLst>
              <a:ext uri="{FF2B5EF4-FFF2-40B4-BE49-F238E27FC236}">
                <a16:creationId xmlns:a16="http://schemas.microsoft.com/office/drawing/2014/main" id="{E12BF2FB-8A96-4B53-86A0-04755C545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3027" y="681628"/>
            <a:ext cx="1562267" cy="1172973"/>
            <a:chOff x="7493121" y="1000124"/>
            <a:chExt cx="1562267" cy="1172973"/>
          </a:xfrm>
        </p:grpSpPr>
        <p:sp>
          <p:nvSpPr>
            <p:cNvPr id="22" name="Freeform 5">
              <a:extLst>
                <a:ext uri="{FF2B5EF4-FFF2-40B4-BE49-F238E27FC236}">
                  <a16:creationId xmlns:a16="http://schemas.microsoft.com/office/drawing/2014/main" id="{893D4739-55F8-4E73-8F98-AF42D54BD4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9312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58" name="Freeform 5">
              <a:extLst>
                <a:ext uri="{FF2B5EF4-FFF2-40B4-BE49-F238E27FC236}">
                  <a16:creationId xmlns:a16="http://schemas.microsoft.com/office/drawing/2014/main" id="{A1AA190F-FB42-4BED-8AA1-A5A01B43C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9322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 name="Subtitle 2">
            <a:extLst>
              <a:ext uri="{FF2B5EF4-FFF2-40B4-BE49-F238E27FC236}">
                <a16:creationId xmlns:a16="http://schemas.microsoft.com/office/drawing/2014/main" id="{8022BBE8-7EC6-4A57-BC95-895A2907EF03}"/>
              </a:ext>
            </a:extLst>
          </p:cNvPr>
          <p:cNvSpPr>
            <a:spLocks noGrp="1"/>
          </p:cNvSpPr>
          <p:nvPr>
            <p:ph type="subTitle" idx="1"/>
          </p:nvPr>
        </p:nvSpPr>
        <p:spPr>
          <a:xfrm>
            <a:off x="6211535" y="2115857"/>
            <a:ext cx="5830786" cy="3148798"/>
          </a:xfrm>
        </p:spPr>
        <p:txBody>
          <a:bodyPr vert="horz" lIns="91440" tIns="45720" rIns="91440" bIns="45720" rtlCol="0" anchor="ctr">
            <a:normAutofit fontScale="92500" lnSpcReduction="10000"/>
          </a:bodyPr>
          <a:lstStyle/>
          <a:p>
            <a:pPr algn="l"/>
            <a:r>
              <a:rPr lang="en-US" sz="3200" dirty="0"/>
              <a:t>Thermal Shock Testing of Gel-Bonded Magnesia Refractories</a:t>
            </a:r>
            <a:br>
              <a:rPr lang="en-US" dirty="0"/>
            </a:br>
            <a:endParaRPr lang="en-US" dirty="0"/>
          </a:p>
          <a:p>
            <a:pPr algn="l"/>
            <a:r>
              <a:rPr lang="en-US" dirty="0"/>
              <a:t>Based on </a:t>
            </a:r>
            <a:r>
              <a:rPr lang="en-US" dirty="0" err="1"/>
              <a:t>Ph.D</a:t>
            </a:r>
            <a:r>
              <a:rPr lang="en-US" dirty="0"/>
              <a:t> Thesis, Paul Bosomworth, Leeds University, 1986</a:t>
            </a:r>
            <a:br>
              <a:rPr lang="en-US" dirty="0"/>
            </a:br>
            <a:br>
              <a:rPr lang="en-US" dirty="0"/>
            </a:br>
            <a:r>
              <a:rPr lang="en-US" dirty="0"/>
              <a:t>Paul Bosomworth</a:t>
            </a:r>
            <a:br>
              <a:rPr lang="en-US" dirty="0"/>
            </a:br>
            <a:r>
              <a:rPr lang="en-US" dirty="0"/>
              <a:t>President/CEO</a:t>
            </a:r>
            <a:br>
              <a:rPr lang="en-US" dirty="0"/>
            </a:br>
            <a:r>
              <a:rPr lang="en-US" dirty="0"/>
              <a:t>BuzzMac International, LLC</a:t>
            </a:r>
          </a:p>
        </p:txBody>
      </p:sp>
      <p:pic>
        <p:nvPicPr>
          <p:cNvPr id="7" name="Picture 6" descr="A picture containing text&#10;&#10;Description automatically generated">
            <a:extLst>
              <a:ext uri="{FF2B5EF4-FFF2-40B4-BE49-F238E27FC236}">
                <a16:creationId xmlns:a16="http://schemas.microsoft.com/office/drawing/2014/main" id="{46E16BDA-2387-4D91-BB5C-B97332B62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027" y="5454987"/>
            <a:ext cx="1152525" cy="1162050"/>
          </a:xfrm>
          <a:prstGeom prst="rect">
            <a:avLst/>
          </a:prstGeom>
        </p:spPr>
      </p:pic>
      <p:sp>
        <p:nvSpPr>
          <p:cNvPr id="4" name="TextBox 3">
            <a:extLst>
              <a:ext uri="{FF2B5EF4-FFF2-40B4-BE49-F238E27FC236}">
                <a16:creationId xmlns:a16="http://schemas.microsoft.com/office/drawing/2014/main" id="{78E886F2-F3E7-4C13-A4EC-A8E6F343E5B8}"/>
              </a:ext>
            </a:extLst>
          </p:cNvPr>
          <p:cNvSpPr txBox="1"/>
          <p:nvPr/>
        </p:nvSpPr>
        <p:spPr>
          <a:xfrm>
            <a:off x="5413341" y="5872150"/>
            <a:ext cx="4503906" cy="830997"/>
          </a:xfrm>
          <a:prstGeom prst="rect">
            <a:avLst/>
          </a:prstGeom>
          <a:noFill/>
        </p:spPr>
        <p:txBody>
          <a:bodyPr wrap="square" rtlCol="0">
            <a:spAutoFit/>
          </a:bodyPr>
          <a:lstStyle/>
          <a:p>
            <a:r>
              <a:rPr lang="en-US" sz="1600" dirty="0"/>
              <a:t>Contact Info</a:t>
            </a:r>
          </a:p>
          <a:p>
            <a:r>
              <a:rPr lang="en-US" sz="1600" dirty="0"/>
              <a:t>Email: </a:t>
            </a:r>
            <a:r>
              <a:rPr lang="en-US" sz="1600" dirty="0">
                <a:hlinkClick r:id="rId3"/>
              </a:rPr>
              <a:t>paul@buzzmac.com</a:t>
            </a:r>
            <a:endParaRPr lang="en-US" sz="1600" dirty="0"/>
          </a:p>
          <a:p>
            <a:r>
              <a:rPr lang="en-US" sz="1600" dirty="0"/>
              <a:t>Ph: +1 (603) 835-3180</a:t>
            </a:r>
          </a:p>
        </p:txBody>
      </p:sp>
    </p:spTree>
    <p:extLst>
      <p:ext uri="{BB962C8B-B14F-4D97-AF65-F5344CB8AC3E}">
        <p14:creationId xmlns:p14="http://schemas.microsoft.com/office/powerpoint/2010/main" val="1756894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art&#10;&#10;Description automatically generated">
            <a:extLst>
              <a:ext uri="{FF2B5EF4-FFF2-40B4-BE49-F238E27FC236}">
                <a16:creationId xmlns:a16="http://schemas.microsoft.com/office/drawing/2014/main" id="{F3CC9DEA-329A-42D4-A7D8-B258100F8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5473" y="2199901"/>
            <a:ext cx="1442741" cy="914186"/>
          </a:xfrm>
          <a:prstGeom prst="rect">
            <a:avLst/>
          </a:prstGeom>
        </p:spPr>
      </p:pic>
      <p:pic>
        <p:nvPicPr>
          <p:cNvPr id="10" name="Picture 9" descr="A picture containing background pattern&#10;&#10;Description automatically generated">
            <a:extLst>
              <a:ext uri="{FF2B5EF4-FFF2-40B4-BE49-F238E27FC236}">
                <a16:creationId xmlns:a16="http://schemas.microsoft.com/office/drawing/2014/main" id="{558BAE05-A9CD-42D3-A037-E092313291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5473" y="2936361"/>
            <a:ext cx="1442741" cy="914186"/>
          </a:xfrm>
          <a:prstGeom prst="rect">
            <a:avLst/>
          </a:prstGeom>
        </p:spPr>
      </p:pic>
      <p:pic>
        <p:nvPicPr>
          <p:cNvPr id="12" name="Picture 11" descr="A picture containing text, computer, computer, indoor&#10;&#10;Description automatically generated">
            <a:extLst>
              <a:ext uri="{FF2B5EF4-FFF2-40B4-BE49-F238E27FC236}">
                <a16:creationId xmlns:a16="http://schemas.microsoft.com/office/drawing/2014/main" id="{7CC0080F-F332-43E6-92B3-5095A983A2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2098" y="2257026"/>
            <a:ext cx="5654048" cy="4240536"/>
          </a:xfrm>
          <a:prstGeom prst="rect">
            <a:avLst/>
          </a:prstGeom>
        </p:spPr>
      </p:pic>
      <p:pic>
        <p:nvPicPr>
          <p:cNvPr id="16" name="Picture 15" descr="A model of a house&#10;&#10;Description automatically generated with medium confidence">
            <a:extLst>
              <a:ext uri="{FF2B5EF4-FFF2-40B4-BE49-F238E27FC236}">
                <a16:creationId xmlns:a16="http://schemas.microsoft.com/office/drawing/2014/main" id="{D39EBF06-C147-43A3-9B04-29142B2240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80" y="2071084"/>
            <a:ext cx="4357370" cy="3724248"/>
          </a:xfrm>
          <a:prstGeom prst="rect">
            <a:avLst/>
          </a:prstGeom>
        </p:spPr>
      </p:pic>
      <p:sp>
        <p:nvSpPr>
          <p:cNvPr id="17" name="TextBox 16">
            <a:extLst>
              <a:ext uri="{FF2B5EF4-FFF2-40B4-BE49-F238E27FC236}">
                <a16:creationId xmlns:a16="http://schemas.microsoft.com/office/drawing/2014/main" id="{115627B0-45A1-48FE-B508-1F704038E42C}"/>
              </a:ext>
            </a:extLst>
          </p:cNvPr>
          <p:cNvSpPr txBox="1"/>
          <p:nvPr/>
        </p:nvSpPr>
        <p:spPr>
          <a:xfrm>
            <a:off x="1330066" y="1296619"/>
            <a:ext cx="1052102" cy="830997"/>
          </a:xfrm>
          <a:prstGeom prst="rect">
            <a:avLst/>
          </a:prstGeom>
          <a:noFill/>
        </p:spPr>
        <p:txBody>
          <a:bodyPr wrap="square" rtlCol="0">
            <a:spAutoFit/>
          </a:bodyPr>
          <a:lstStyle/>
          <a:p>
            <a:pPr algn="ctr"/>
            <a:r>
              <a:rPr lang="en-US" sz="2400" dirty="0"/>
              <a:t>TAP</a:t>
            </a:r>
            <a:br>
              <a:rPr lang="en-US" sz="2400" dirty="0"/>
            </a:br>
            <a:r>
              <a:rPr lang="en-US" sz="2400" dirty="0"/>
              <a:t>BRICK</a:t>
            </a:r>
          </a:p>
        </p:txBody>
      </p:sp>
      <p:sp>
        <p:nvSpPr>
          <p:cNvPr id="18" name="TextBox 17">
            <a:extLst>
              <a:ext uri="{FF2B5EF4-FFF2-40B4-BE49-F238E27FC236}">
                <a16:creationId xmlns:a16="http://schemas.microsoft.com/office/drawing/2014/main" id="{8A4F403E-13C2-48F0-B31C-D75A4CD72C52}"/>
              </a:ext>
            </a:extLst>
          </p:cNvPr>
          <p:cNvSpPr txBox="1"/>
          <p:nvPr/>
        </p:nvSpPr>
        <p:spPr>
          <a:xfrm>
            <a:off x="4341171" y="1296619"/>
            <a:ext cx="1745750" cy="830997"/>
          </a:xfrm>
          <a:prstGeom prst="rect">
            <a:avLst/>
          </a:prstGeom>
          <a:noFill/>
        </p:spPr>
        <p:txBody>
          <a:bodyPr wrap="square" rtlCol="0">
            <a:spAutoFit/>
          </a:bodyPr>
          <a:lstStyle/>
          <a:p>
            <a:pPr algn="ctr"/>
            <a:r>
              <a:rPr lang="en-US" sz="2400" dirty="0"/>
              <a:t>MEASURE</a:t>
            </a:r>
          </a:p>
          <a:p>
            <a:r>
              <a:rPr lang="en-US" sz="2400" dirty="0"/>
              <a:t>VIBRATIONS</a:t>
            </a:r>
          </a:p>
        </p:txBody>
      </p:sp>
      <p:sp>
        <p:nvSpPr>
          <p:cNvPr id="21" name="TextBox 20">
            <a:extLst>
              <a:ext uri="{FF2B5EF4-FFF2-40B4-BE49-F238E27FC236}">
                <a16:creationId xmlns:a16="http://schemas.microsoft.com/office/drawing/2014/main" id="{72E6A97E-0D0F-474D-BB9D-432A328F9C07}"/>
              </a:ext>
            </a:extLst>
          </p:cNvPr>
          <p:cNvSpPr txBox="1"/>
          <p:nvPr/>
        </p:nvSpPr>
        <p:spPr>
          <a:xfrm>
            <a:off x="6872098" y="1296619"/>
            <a:ext cx="5129404" cy="830997"/>
          </a:xfrm>
          <a:prstGeom prst="rect">
            <a:avLst/>
          </a:prstGeom>
          <a:noFill/>
        </p:spPr>
        <p:txBody>
          <a:bodyPr wrap="square" rtlCol="0">
            <a:spAutoFit/>
          </a:bodyPr>
          <a:lstStyle/>
          <a:p>
            <a:pPr algn="ctr"/>
            <a:r>
              <a:rPr lang="en-US" sz="2400" dirty="0"/>
              <a:t>RECORD &amp; ANALYSE</a:t>
            </a:r>
          </a:p>
          <a:p>
            <a:pPr algn="ctr"/>
            <a:r>
              <a:rPr lang="en-US" sz="2400" dirty="0"/>
              <a:t>(damping/elastic properties)</a:t>
            </a:r>
          </a:p>
        </p:txBody>
      </p:sp>
      <p:sp>
        <p:nvSpPr>
          <p:cNvPr id="24" name="TextBox 23">
            <a:extLst>
              <a:ext uri="{FF2B5EF4-FFF2-40B4-BE49-F238E27FC236}">
                <a16:creationId xmlns:a16="http://schemas.microsoft.com/office/drawing/2014/main" id="{AC780EA6-439D-4658-9641-E52ED46A73C3}"/>
              </a:ext>
            </a:extLst>
          </p:cNvPr>
          <p:cNvSpPr txBox="1"/>
          <p:nvPr/>
        </p:nvSpPr>
        <p:spPr>
          <a:xfrm>
            <a:off x="-1" y="65856"/>
            <a:ext cx="12192001" cy="830997"/>
          </a:xfrm>
          <a:prstGeom prst="rect">
            <a:avLst/>
          </a:prstGeom>
          <a:noFill/>
        </p:spPr>
        <p:txBody>
          <a:bodyPr wrap="square" rtlCol="0">
            <a:spAutoFit/>
          </a:bodyPr>
          <a:lstStyle/>
          <a:p>
            <a:pPr algn="ctr"/>
            <a:r>
              <a:rPr lang="en-US" sz="4800" dirty="0">
                <a:latin typeface="+mj-lt"/>
              </a:rPr>
              <a:t>Impulse Excitation Technique (IET)*</a:t>
            </a:r>
          </a:p>
        </p:txBody>
      </p:sp>
      <p:cxnSp>
        <p:nvCxnSpPr>
          <p:cNvPr id="27" name="Straight Arrow Connector 26">
            <a:extLst>
              <a:ext uri="{FF2B5EF4-FFF2-40B4-BE49-F238E27FC236}">
                <a16:creationId xmlns:a16="http://schemas.microsoft.com/office/drawing/2014/main" id="{2F518DA1-F347-41EE-9202-592344281C87}"/>
              </a:ext>
            </a:extLst>
          </p:cNvPr>
          <p:cNvCxnSpPr>
            <a:cxnSpLocks/>
          </p:cNvCxnSpPr>
          <p:nvPr/>
        </p:nvCxnSpPr>
        <p:spPr>
          <a:xfrm>
            <a:off x="2539584" y="1540329"/>
            <a:ext cx="1801586" cy="0"/>
          </a:xfrm>
          <a:prstGeom prst="straightConnector1">
            <a:avLst/>
          </a:prstGeom>
          <a:ln>
            <a:tailEnd type="triangle" w="lg" len="lg"/>
          </a:ln>
        </p:spPr>
        <p:style>
          <a:lnRef idx="3">
            <a:schemeClr val="accent5"/>
          </a:lnRef>
          <a:fillRef idx="0">
            <a:schemeClr val="accent5"/>
          </a:fillRef>
          <a:effectRef idx="2">
            <a:schemeClr val="accent5"/>
          </a:effectRef>
          <a:fontRef idx="minor">
            <a:schemeClr val="tx1"/>
          </a:fontRef>
        </p:style>
      </p:cxnSp>
      <p:cxnSp>
        <p:nvCxnSpPr>
          <p:cNvPr id="32" name="Straight Arrow Connector 31">
            <a:extLst>
              <a:ext uri="{FF2B5EF4-FFF2-40B4-BE49-F238E27FC236}">
                <a16:creationId xmlns:a16="http://schemas.microsoft.com/office/drawing/2014/main" id="{416EB513-6852-47B1-9415-66E293533F7D}"/>
              </a:ext>
            </a:extLst>
          </p:cNvPr>
          <p:cNvCxnSpPr>
            <a:cxnSpLocks/>
          </p:cNvCxnSpPr>
          <p:nvPr/>
        </p:nvCxnSpPr>
        <p:spPr>
          <a:xfrm>
            <a:off x="6096000" y="1540329"/>
            <a:ext cx="1801586" cy="0"/>
          </a:xfrm>
          <a:prstGeom prst="straightConnector1">
            <a:avLst/>
          </a:prstGeom>
          <a:ln>
            <a:tailEnd type="triangle" w="lg" len="lg"/>
          </a:ln>
        </p:spPr>
        <p:style>
          <a:lnRef idx="3">
            <a:schemeClr val="accent5"/>
          </a:lnRef>
          <a:fillRef idx="0">
            <a:schemeClr val="accent5"/>
          </a:fillRef>
          <a:effectRef idx="2">
            <a:schemeClr val="accent5"/>
          </a:effectRef>
          <a:fontRef idx="minor">
            <a:schemeClr val="tx1"/>
          </a:fontRef>
        </p:style>
      </p:cxnSp>
      <p:sp>
        <p:nvSpPr>
          <p:cNvPr id="2" name="TextBox 1">
            <a:extLst>
              <a:ext uri="{FF2B5EF4-FFF2-40B4-BE49-F238E27FC236}">
                <a16:creationId xmlns:a16="http://schemas.microsoft.com/office/drawing/2014/main" id="{7E8DB069-A2EB-4FC0-8565-44815FB49B7E}"/>
              </a:ext>
            </a:extLst>
          </p:cNvPr>
          <p:cNvSpPr txBox="1"/>
          <p:nvPr/>
        </p:nvSpPr>
        <p:spPr>
          <a:xfrm>
            <a:off x="171254" y="6145813"/>
            <a:ext cx="5148649" cy="646331"/>
          </a:xfrm>
          <a:prstGeom prst="rect">
            <a:avLst/>
          </a:prstGeom>
          <a:noFill/>
        </p:spPr>
        <p:txBody>
          <a:bodyPr wrap="square" rtlCol="0">
            <a:spAutoFit/>
          </a:bodyPr>
          <a:lstStyle/>
          <a:p>
            <a:r>
              <a:rPr lang="en-US" dirty="0">
                <a:solidFill>
                  <a:schemeClr val="bg1">
                    <a:lumMod val="50000"/>
                  </a:schemeClr>
                </a:solidFill>
              </a:rPr>
              <a:t>*also known as </a:t>
            </a:r>
            <a:r>
              <a:rPr lang="en-US" i="1" dirty="0">
                <a:solidFill>
                  <a:schemeClr val="bg1">
                    <a:lumMod val="50000"/>
                  </a:schemeClr>
                </a:solidFill>
              </a:rPr>
              <a:t>ping test, resonant vibration, impact acoustic resonance, eigen frequency method</a:t>
            </a:r>
            <a:r>
              <a:rPr lang="en-US" dirty="0">
                <a:solidFill>
                  <a:schemeClr val="bg1">
                    <a:lumMod val="50000"/>
                  </a:schemeClr>
                </a:solidFill>
              </a:rPr>
              <a:t>…</a:t>
            </a:r>
          </a:p>
        </p:txBody>
      </p:sp>
    </p:spTree>
    <p:extLst>
      <p:ext uri="{BB962C8B-B14F-4D97-AF65-F5344CB8AC3E}">
        <p14:creationId xmlns:p14="http://schemas.microsoft.com/office/powerpoint/2010/main" val="539995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60760E-1A05-EB6C-E4C7-413B5986B12E}"/>
              </a:ext>
            </a:extLst>
          </p:cNvPr>
          <p:cNvSpPr txBox="1"/>
          <p:nvPr/>
        </p:nvSpPr>
        <p:spPr>
          <a:xfrm>
            <a:off x="-1" y="65856"/>
            <a:ext cx="12192001" cy="830997"/>
          </a:xfrm>
          <a:prstGeom prst="rect">
            <a:avLst/>
          </a:prstGeom>
          <a:noFill/>
        </p:spPr>
        <p:txBody>
          <a:bodyPr wrap="square" rtlCol="0">
            <a:spAutoFit/>
          </a:bodyPr>
          <a:lstStyle/>
          <a:p>
            <a:pPr algn="ctr"/>
            <a:r>
              <a:rPr lang="en-US" sz="4800" u="sng" dirty="0">
                <a:latin typeface="+mj-lt"/>
              </a:rPr>
              <a:t>Introduction</a:t>
            </a:r>
          </a:p>
        </p:txBody>
      </p:sp>
      <p:sp>
        <p:nvSpPr>
          <p:cNvPr id="3" name="TextBox 2">
            <a:extLst>
              <a:ext uri="{FF2B5EF4-FFF2-40B4-BE49-F238E27FC236}">
                <a16:creationId xmlns:a16="http://schemas.microsoft.com/office/drawing/2014/main" id="{CE481A9B-965D-2856-8D19-3DEFE9037640}"/>
              </a:ext>
            </a:extLst>
          </p:cNvPr>
          <p:cNvSpPr txBox="1"/>
          <p:nvPr/>
        </p:nvSpPr>
        <p:spPr>
          <a:xfrm>
            <a:off x="332380" y="1035646"/>
            <a:ext cx="11122113" cy="3416320"/>
          </a:xfrm>
          <a:prstGeom prst="rect">
            <a:avLst/>
          </a:prstGeom>
          <a:noFill/>
        </p:spPr>
        <p:txBody>
          <a:bodyPr wrap="square" rtlCol="0">
            <a:spAutoFit/>
          </a:bodyPr>
          <a:lstStyle/>
          <a:p>
            <a:r>
              <a:rPr lang="en-US" dirty="0"/>
              <a:t>The purpose of this study was to reduce the extent of mechanical damage after thermal shock in a series of magnesia refractories (used as inner nozzles materials in sliding gates). The damage was reduced in two main ways:</a:t>
            </a:r>
          </a:p>
          <a:p>
            <a:endParaRPr lang="en-US" dirty="0"/>
          </a:p>
          <a:p>
            <a:pPr marL="342900" indent="-342900">
              <a:buFont typeface="+mj-lt"/>
              <a:buAutoNum type="arabicPeriod"/>
            </a:pPr>
            <a:r>
              <a:rPr lang="en-US" dirty="0"/>
              <a:t>Using gel-binders to increase the number density of uniform cracks</a:t>
            </a:r>
          </a:p>
          <a:p>
            <a:pPr marL="342900" indent="-342900">
              <a:buFont typeface="+mj-lt"/>
              <a:buAutoNum type="arabicPeriod"/>
            </a:pPr>
            <a:r>
              <a:rPr lang="en-US" dirty="0"/>
              <a:t>Using optimum grain packing</a:t>
            </a:r>
          </a:p>
          <a:p>
            <a:endParaRPr lang="en-US" dirty="0"/>
          </a:p>
          <a:p>
            <a:r>
              <a:rPr lang="en-US" dirty="0"/>
              <a:t>Increasing the crack density can be expected to increase the thermal stress damage resistance based on some theories by Hassleman</a:t>
            </a:r>
            <a:r>
              <a:rPr lang="en-US" baseline="30000" dirty="0"/>
              <a:t>1,2</a:t>
            </a:r>
            <a:r>
              <a:rPr lang="en-US" dirty="0"/>
              <a:t>. Rigby</a:t>
            </a:r>
            <a:r>
              <a:rPr lang="en-US" baseline="30000" dirty="0"/>
              <a:t>3</a:t>
            </a:r>
            <a:r>
              <a:rPr lang="en-US" dirty="0"/>
              <a:t> demonstrated that gel-binders, such as ethyl silicate, create a network of cracks because of the shrinkage of the gel as it converts to silica.</a:t>
            </a:r>
          </a:p>
          <a:p>
            <a:endParaRPr lang="en-US" dirty="0"/>
          </a:p>
          <a:p>
            <a:r>
              <a:rPr lang="en-US" dirty="0"/>
              <a:t>Carswell</a:t>
            </a:r>
            <a:r>
              <a:rPr lang="en-US" baseline="30000" dirty="0"/>
              <a:t>4</a:t>
            </a:r>
            <a:r>
              <a:rPr lang="en-US" dirty="0"/>
              <a:t> showed that the damage resistance could be increased by using fine pore size distributions. Thus, the granulometry of the refractories were based on an optimum packing formula by Andreasen and Anderson</a:t>
            </a:r>
            <a:r>
              <a:rPr lang="en-US" baseline="30000" dirty="0"/>
              <a:t>5</a:t>
            </a:r>
            <a:r>
              <a:rPr lang="en-US" dirty="0"/>
              <a:t> as follows:</a:t>
            </a:r>
          </a:p>
        </p:txBody>
      </p:sp>
      <p:pic>
        <p:nvPicPr>
          <p:cNvPr id="8" name="Graphic 7">
            <a:extLst>
              <a:ext uri="{FF2B5EF4-FFF2-40B4-BE49-F238E27FC236}">
                <a16:creationId xmlns:a16="http://schemas.microsoft.com/office/drawing/2014/main" id="{240FD5F5-9B38-5D44-2E22-19E3F7C4AD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8130" y="4733341"/>
            <a:ext cx="1190625" cy="466725"/>
          </a:xfrm>
          <a:prstGeom prst="rect">
            <a:avLst/>
          </a:prstGeom>
        </p:spPr>
      </p:pic>
      <p:sp>
        <p:nvSpPr>
          <p:cNvPr id="9" name="TextBox 8">
            <a:extLst>
              <a:ext uri="{FF2B5EF4-FFF2-40B4-BE49-F238E27FC236}">
                <a16:creationId xmlns:a16="http://schemas.microsoft.com/office/drawing/2014/main" id="{9645ACFC-B4EF-1198-8E20-75552B85E63E}"/>
              </a:ext>
            </a:extLst>
          </p:cNvPr>
          <p:cNvSpPr txBox="1"/>
          <p:nvPr/>
        </p:nvSpPr>
        <p:spPr>
          <a:xfrm>
            <a:off x="528323" y="5338859"/>
            <a:ext cx="10158727" cy="1169551"/>
          </a:xfrm>
          <a:prstGeom prst="rect">
            <a:avLst/>
          </a:prstGeom>
          <a:noFill/>
        </p:spPr>
        <p:txBody>
          <a:bodyPr wrap="square" rtlCol="0">
            <a:spAutoFit/>
          </a:bodyPr>
          <a:lstStyle/>
          <a:p>
            <a:r>
              <a:rPr lang="en-US" sz="1400" dirty="0"/>
              <a:t>Where:</a:t>
            </a:r>
          </a:p>
          <a:p>
            <a:endParaRPr lang="en-US" sz="1400" dirty="0"/>
          </a:p>
          <a:p>
            <a:r>
              <a:rPr lang="en-US" sz="1400" dirty="0"/>
              <a:t>Y = weight percent of powder passing through a sieve of aperture size d</a:t>
            </a:r>
          </a:p>
          <a:p>
            <a:r>
              <a:rPr lang="en-US" sz="1400" dirty="0"/>
              <a:t>D = largest grain in the system (~4.8 mm)</a:t>
            </a:r>
          </a:p>
          <a:p>
            <a:r>
              <a:rPr lang="en-US" sz="1400" dirty="0"/>
              <a:t>q = experimentally determined index giving the optimum packing (0.25-0.45 here)</a:t>
            </a:r>
          </a:p>
        </p:txBody>
      </p:sp>
      <p:sp>
        <p:nvSpPr>
          <p:cNvPr id="10" name="Rectangle 9">
            <a:extLst>
              <a:ext uri="{FF2B5EF4-FFF2-40B4-BE49-F238E27FC236}">
                <a16:creationId xmlns:a16="http://schemas.microsoft.com/office/drawing/2014/main" id="{E46AAFCE-19AF-88E3-388B-75A67D191C98}"/>
              </a:ext>
            </a:extLst>
          </p:cNvPr>
          <p:cNvSpPr/>
          <p:nvPr/>
        </p:nvSpPr>
        <p:spPr>
          <a:xfrm>
            <a:off x="6947807" y="4842896"/>
            <a:ext cx="4506686" cy="1649771"/>
          </a:xfrm>
          <a:prstGeom prst="rect">
            <a:avLst/>
          </a:prstGeom>
          <a:ln>
            <a:solidFill>
              <a:schemeClr val="bg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marL="342900" indent="-342900">
              <a:buFont typeface="+mj-lt"/>
              <a:buAutoNum type="arabicPeriod"/>
            </a:pPr>
            <a:r>
              <a:rPr lang="en-US" sz="1000" dirty="0">
                <a:solidFill>
                  <a:schemeClr val="tx1">
                    <a:lumMod val="50000"/>
                    <a:lumOff val="50000"/>
                  </a:schemeClr>
                </a:solidFill>
              </a:rPr>
              <a:t>D. P. H. </a:t>
            </a:r>
            <a:r>
              <a:rPr lang="en-US" sz="1000" dirty="0" err="1">
                <a:solidFill>
                  <a:schemeClr val="tx1">
                    <a:lumMod val="50000"/>
                    <a:lumOff val="50000"/>
                  </a:schemeClr>
                </a:solidFill>
              </a:rPr>
              <a:t>Hassleman</a:t>
            </a:r>
            <a:r>
              <a:rPr lang="en-US" sz="1000" dirty="0">
                <a:solidFill>
                  <a:schemeClr val="tx1">
                    <a:lumMod val="50000"/>
                    <a:lumOff val="50000"/>
                  </a:schemeClr>
                </a:solidFill>
              </a:rPr>
              <a:t>, J. Am. Ceram. Soc. </a:t>
            </a:r>
            <a:r>
              <a:rPr lang="en-US" sz="1000" b="1" dirty="0">
                <a:solidFill>
                  <a:schemeClr val="tx1">
                    <a:lumMod val="50000"/>
                    <a:lumOff val="50000"/>
                  </a:schemeClr>
                </a:solidFill>
              </a:rPr>
              <a:t>52</a:t>
            </a:r>
            <a:r>
              <a:rPr lang="en-US" sz="1000" dirty="0">
                <a:solidFill>
                  <a:schemeClr val="tx1">
                    <a:lumMod val="50000"/>
                    <a:lumOff val="50000"/>
                  </a:schemeClr>
                </a:solidFill>
              </a:rPr>
              <a:t> [11], 600-604 (1969)</a:t>
            </a:r>
          </a:p>
          <a:p>
            <a:pPr marL="342900" indent="-342900">
              <a:buFont typeface="+mj-lt"/>
              <a:buAutoNum type="arabicPeriod"/>
            </a:pPr>
            <a:r>
              <a:rPr lang="en-US" sz="1000" dirty="0">
                <a:solidFill>
                  <a:schemeClr val="tx1">
                    <a:lumMod val="50000"/>
                    <a:lumOff val="50000"/>
                  </a:schemeClr>
                </a:solidFill>
              </a:rPr>
              <a:t>D. P. H. </a:t>
            </a:r>
            <a:r>
              <a:rPr lang="en-US" sz="1000" dirty="0" err="1">
                <a:solidFill>
                  <a:schemeClr val="tx1">
                    <a:lumMod val="50000"/>
                    <a:lumOff val="50000"/>
                  </a:schemeClr>
                </a:solidFill>
              </a:rPr>
              <a:t>Hasselman</a:t>
            </a:r>
            <a:r>
              <a:rPr lang="en-US" sz="1000" dirty="0">
                <a:solidFill>
                  <a:schemeClr val="tx1">
                    <a:lumMod val="50000"/>
                    <a:lumOff val="50000"/>
                  </a:schemeClr>
                </a:solidFill>
              </a:rPr>
              <a:t>, “Ceramics in Severe Environments,” pp 89-103, Ed, Q. W. </a:t>
            </a:r>
            <a:r>
              <a:rPr lang="en-US" sz="1000" dirty="0" err="1">
                <a:solidFill>
                  <a:schemeClr val="tx1">
                    <a:lumMod val="50000"/>
                    <a:lumOff val="50000"/>
                  </a:schemeClr>
                </a:solidFill>
              </a:rPr>
              <a:t>Kriegel</a:t>
            </a:r>
            <a:r>
              <a:rPr lang="en-US" sz="1000" dirty="0">
                <a:solidFill>
                  <a:schemeClr val="tx1">
                    <a:lumMod val="50000"/>
                    <a:lumOff val="50000"/>
                  </a:schemeClr>
                </a:solidFill>
              </a:rPr>
              <a:t> and H. </a:t>
            </a:r>
            <a:r>
              <a:rPr lang="en-US" sz="1000" dirty="0" err="1">
                <a:solidFill>
                  <a:schemeClr val="tx1">
                    <a:lumMod val="50000"/>
                    <a:lumOff val="50000"/>
                  </a:schemeClr>
                </a:solidFill>
              </a:rPr>
              <a:t>Palmour</a:t>
            </a:r>
            <a:r>
              <a:rPr lang="en-US" sz="1000" dirty="0">
                <a:solidFill>
                  <a:schemeClr val="tx1">
                    <a:lumMod val="50000"/>
                    <a:lumOff val="50000"/>
                  </a:schemeClr>
                </a:solidFill>
              </a:rPr>
              <a:t> III (1971)</a:t>
            </a:r>
          </a:p>
          <a:p>
            <a:pPr marL="342900" indent="-342900">
              <a:buFont typeface="+mj-lt"/>
              <a:buAutoNum type="arabicPeriod"/>
            </a:pPr>
            <a:r>
              <a:rPr lang="en-US" sz="1000" dirty="0">
                <a:solidFill>
                  <a:schemeClr val="tx1">
                    <a:lumMod val="50000"/>
                    <a:lumOff val="50000"/>
                  </a:schemeClr>
                </a:solidFill>
              </a:rPr>
              <a:t>A. J. Rigby, H. G. Emblem, and E. W. Roberts, Trans. &amp; J.  Brit. Ceram. Soc. </a:t>
            </a:r>
            <a:r>
              <a:rPr lang="en-US" sz="1000" b="1" dirty="0">
                <a:solidFill>
                  <a:schemeClr val="tx1">
                    <a:lumMod val="50000"/>
                    <a:lumOff val="50000"/>
                  </a:schemeClr>
                </a:solidFill>
              </a:rPr>
              <a:t>78</a:t>
            </a:r>
            <a:r>
              <a:rPr lang="en-US" sz="1000" dirty="0">
                <a:solidFill>
                  <a:schemeClr val="tx1">
                    <a:lumMod val="50000"/>
                    <a:lumOff val="50000"/>
                  </a:schemeClr>
                </a:solidFill>
              </a:rPr>
              <a:t>, 9-11 (1979)</a:t>
            </a:r>
          </a:p>
          <a:p>
            <a:pPr marL="342900" indent="-342900">
              <a:buFont typeface="+mj-lt"/>
              <a:buAutoNum type="arabicPeriod"/>
            </a:pPr>
            <a:r>
              <a:rPr lang="en-US" sz="1000" dirty="0">
                <a:solidFill>
                  <a:schemeClr val="tx1">
                    <a:lumMod val="50000"/>
                    <a:lumOff val="50000"/>
                  </a:schemeClr>
                </a:solidFill>
              </a:rPr>
              <a:t>G. P. Carswell, Trans. Brit. Ceram. Soc. </a:t>
            </a:r>
            <a:r>
              <a:rPr lang="en-US" sz="1000" b="1" dirty="0">
                <a:solidFill>
                  <a:schemeClr val="tx1">
                    <a:lumMod val="50000"/>
                    <a:lumOff val="50000"/>
                  </a:schemeClr>
                </a:solidFill>
              </a:rPr>
              <a:t>74</a:t>
            </a:r>
            <a:r>
              <a:rPr lang="en-US" sz="1000" dirty="0">
                <a:solidFill>
                  <a:schemeClr val="tx1">
                    <a:lumMod val="50000"/>
                    <a:lumOff val="50000"/>
                  </a:schemeClr>
                </a:solidFill>
              </a:rPr>
              <a:t> [2], 41-47 (1975)</a:t>
            </a:r>
          </a:p>
          <a:p>
            <a:pPr marL="342900" indent="-342900">
              <a:buFont typeface="+mj-lt"/>
              <a:buAutoNum type="arabicPeriod"/>
            </a:pPr>
            <a:r>
              <a:rPr lang="de-DE" sz="1000" b="0" i="0" u="none" strike="noStrike" baseline="0" dirty="0">
                <a:solidFill>
                  <a:schemeClr val="tx1">
                    <a:lumMod val="50000"/>
                    <a:lumOff val="50000"/>
                  </a:schemeClr>
                </a:solidFill>
              </a:rPr>
              <a:t>A. H. M. Andreasen and J. Andersen, "Über die Beziehungzwischen Kornabstufung und Zwischenraum in Produktenauslosen Körnern (miteinigen Experimenten)," </a:t>
            </a:r>
            <a:r>
              <a:rPr lang="de-DE" sz="1000" b="0" i="1" u="none" strike="noStrike" baseline="0" dirty="0">
                <a:solidFill>
                  <a:schemeClr val="tx1">
                    <a:lumMod val="50000"/>
                    <a:lumOff val="50000"/>
                  </a:schemeClr>
                </a:solidFill>
              </a:rPr>
              <a:t>Colloid Polym. Sci.</a:t>
            </a:r>
            <a:r>
              <a:rPr lang="de-DE" sz="1000" b="0" i="0" u="none" strike="noStrike" baseline="0" dirty="0">
                <a:solidFill>
                  <a:schemeClr val="tx1">
                    <a:lumMod val="50000"/>
                    <a:lumOff val="50000"/>
                  </a:schemeClr>
                </a:solidFill>
              </a:rPr>
              <a:t>, vol. 50, pp. 217–228, 1930.</a:t>
            </a:r>
            <a:endParaRPr lang="en-US" sz="1000" dirty="0">
              <a:solidFill>
                <a:schemeClr val="tx1">
                  <a:lumMod val="50000"/>
                  <a:lumOff val="50000"/>
                </a:schemeClr>
              </a:solidFill>
            </a:endParaRPr>
          </a:p>
        </p:txBody>
      </p:sp>
    </p:spTree>
    <p:extLst>
      <p:ext uri="{BB962C8B-B14F-4D97-AF65-F5344CB8AC3E}">
        <p14:creationId xmlns:p14="http://schemas.microsoft.com/office/powerpoint/2010/main" val="2827960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44C4502-DC7D-4F1A-90C4-A11FD445C32A}"/>
              </a:ext>
            </a:extLst>
          </p:cNvPr>
          <p:cNvSpPr txBox="1"/>
          <p:nvPr/>
        </p:nvSpPr>
        <p:spPr>
          <a:xfrm>
            <a:off x="324215" y="1100384"/>
            <a:ext cx="11122113" cy="4062651"/>
          </a:xfrm>
          <a:prstGeom prst="rect">
            <a:avLst/>
          </a:prstGeom>
          <a:noFill/>
        </p:spPr>
        <p:txBody>
          <a:bodyPr wrap="square" rtlCol="0">
            <a:spAutoFit/>
          </a:bodyPr>
          <a:lstStyle/>
          <a:p>
            <a:r>
              <a:rPr lang="en-US" dirty="0"/>
              <a:t>A series of gel-bonded, seawater magnesia refractories were water quenched through temperature differences </a:t>
            </a:r>
            <a:r>
              <a:rPr lang="en-US" dirty="0">
                <a:latin typeface="Symbol" panose="05050102010706020507" pitchFamily="18" charset="2"/>
              </a:rPr>
              <a:t>D</a:t>
            </a:r>
            <a:r>
              <a:rPr lang="en-US" dirty="0"/>
              <a:t>T. </a:t>
            </a:r>
          </a:p>
          <a:p>
            <a:r>
              <a:rPr lang="en-US" dirty="0"/>
              <a:t>The Young’s modulus (E) was measured afterwards, using a resonant frequency method similar to </a:t>
            </a:r>
            <a:r>
              <a:rPr lang="en-US" dirty="0">
                <a:hlinkClick r:id="rId2" action="ppaction://hlinksldjump"/>
              </a:rPr>
              <a:t>IET</a:t>
            </a:r>
            <a:r>
              <a:rPr lang="en-US" dirty="0"/>
              <a:t>. This Young’s modulus was then used to better quantify the thermal stress damage resistance, thereby allowing the damage resistance to be related to the granulometry and type of binder.</a:t>
            </a:r>
          </a:p>
          <a:p>
            <a:endParaRPr lang="en-US" dirty="0"/>
          </a:p>
          <a:p>
            <a:r>
              <a:rPr lang="en-US" dirty="0"/>
              <a:t>The gel-binders were either ethyl silicate or </a:t>
            </a:r>
            <a:r>
              <a:rPr lang="en-US" dirty="0" err="1"/>
              <a:t>tetraisopropyl</a:t>
            </a:r>
            <a:r>
              <a:rPr lang="en-US" dirty="0"/>
              <a:t> titanate</a:t>
            </a:r>
            <a:r>
              <a:rPr lang="en-US" baseline="30000" dirty="0"/>
              <a:t>1</a:t>
            </a:r>
            <a:r>
              <a:rPr lang="en-US" dirty="0"/>
              <a:t>. The refractories were labeled as follows:</a:t>
            </a:r>
          </a:p>
          <a:p>
            <a:endParaRPr lang="en-US" dirty="0"/>
          </a:p>
          <a:p>
            <a:r>
              <a:rPr lang="en-US" dirty="0"/>
              <a:t>1. </a:t>
            </a:r>
            <a:r>
              <a:rPr lang="en-US" i="1" dirty="0">
                <a:solidFill>
                  <a:srgbClr val="FF0000"/>
                </a:solidFill>
              </a:rPr>
              <a:t>EA1-EA4</a:t>
            </a:r>
            <a:r>
              <a:rPr lang="en-US" i="1" dirty="0"/>
              <a:t>:</a:t>
            </a:r>
            <a:r>
              <a:rPr lang="en-US" dirty="0"/>
              <a:t> gel binder = </a:t>
            </a:r>
            <a:r>
              <a:rPr lang="en-US" dirty="0">
                <a:solidFill>
                  <a:srgbClr val="FF0000"/>
                </a:solidFill>
              </a:rPr>
              <a:t>ethyl silicate</a:t>
            </a:r>
          </a:p>
          <a:p>
            <a:r>
              <a:rPr lang="en-US" i="1" dirty="0"/>
              <a:t>2. </a:t>
            </a:r>
            <a:r>
              <a:rPr lang="en-US" i="1" dirty="0">
                <a:solidFill>
                  <a:srgbClr val="FF0000"/>
                </a:solidFill>
              </a:rPr>
              <a:t>TA2</a:t>
            </a:r>
            <a:r>
              <a:rPr lang="en-US" dirty="0"/>
              <a:t>: gel binder = </a:t>
            </a:r>
            <a:r>
              <a:rPr lang="en-US" dirty="0" err="1">
                <a:solidFill>
                  <a:srgbClr val="FF0000"/>
                </a:solidFill>
              </a:rPr>
              <a:t>tetraisoproplyl</a:t>
            </a:r>
            <a:r>
              <a:rPr lang="en-US" dirty="0">
                <a:solidFill>
                  <a:srgbClr val="FF0000"/>
                </a:solidFill>
              </a:rPr>
              <a:t> titanate</a:t>
            </a:r>
          </a:p>
          <a:p>
            <a:r>
              <a:rPr lang="en-US" i="1" dirty="0"/>
              <a:t>3. </a:t>
            </a:r>
            <a:r>
              <a:rPr lang="en-US" i="1" dirty="0">
                <a:solidFill>
                  <a:srgbClr val="FF0000"/>
                </a:solidFill>
              </a:rPr>
              <a:t>PA2</a:t>
            </a:r>
            <a:r>
              <a:rPr lang="en-US" dirty="0"/>
              <a:t>: no gel binder = </a:t>
            </a:r>
            <a:r>
              <a:rPr lang="en-US" dirty="0">
                <a:solidFill>
                  <a:srgbClr val="FF0000"/>
                </a:solidFill>
              </a:rPr>
              <a:t>traditional pressed brick</a:t>
            </a:r>
          </a:p>
          <a:p>
            <a:endParaRPr lang="en-US" dirty="0"/>
          </a:p>
          <a:p>
            <a:r>
              <a:rPr lang="en-US" sz="1200" dirty="0"/>
              <a:t>Note: PA2, a traditional pressed brick, was included as this was known to have good thermal stress damage resistance. </a:t>
            </a:r>
          </a:p>
          <a:p>
            <a:endParaRPr lang="en-US" sz="1200" dirty="0"/>
          </a:p>
          <a:p>
            <a:r>
              <a:rPr lang="en-US" dirty="0"/>
              <a:t>The resulting weight fraction of fine grains used (fines) and the mean pore size (water-expulsion method</a:t>
            </a:r>
            <a:r>
              <a:rPr lang="en-US" baseline="30000" dirty="0"/>
              <a:t>2</a:t>
            </a:r>
            <a:r>
              <a:rPr lang="en-US" dirty="0"/>
              <a:t>) in the fired refractories for a given Andreasen index (q) are shown below</a:t>
            </a:r>
          </a:p>
        </p:txBody>
      </p:sp>
      <p:sp>
        <p:nvSpPr>
          <p:cNvPr id="7" name="TextBox 6">
            <a:extLst>
              <a:ext uri="{FF2B5EF4-FFF2-40B4-BE49-F238E27FC236}">
                <a16:creationId xmlns:a16="http://schemas.microsoft.com/office/drawing/2014/main" id="{D4B8AA63-6341-CB87-B074-0400007B9191}"/>
              </a:ext>
            </a:extLst>
          </p:cNvPr>
          <p:cNvSpPr txBox="1"/>
          <p:nvPr/>
        </p:nvSpPr>
        <p:spPr>
          <a:xfrm>
            <a:off x="-1" y="65856"/>
            <a:ext cx="12192001" cy="830997"/>
          </a:xfrm>
          <a:prstGeom prst="rect">
            <a:avLst/>
          </a:prstGeom>
          <a:noFill/>
        </p:spPr>
        <p:txBody>
          <a:bodyPr wrap="square" rtlCol="0">
            <a:spAutoFit/>
          </a:bodyPr>
          <a:lstStyle/>
          <a:p>
            <a:pPr algn="ctr"/>
            <a:r>
              <a:rPr lang="en-US" sz="4800" u="sng" dirty="0">
                <a:latin typeface="+mj-lt"/>
              </a:rPr>
              <a:t>Gel-binders and Granulometry</a:t>
            </a:r>
          </a:p>
        </p:txBody>
      </p:sp>
      <p:pic>
        <p:nvPicPr>
          <p:cNvPr id="18" name="Graphic 17">
            <a:extLst>
              <a:ext uri="{FF2B5EF4-FFF2-40B4-BE49-F238E27FC236}">
                <a16:creationId xmlns:a16="http://schemas.microsoft.com/office/drawing/2014/main" id="{3D3E190B-E97F-7C3C-9927-E6659E820C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7944" y="5248275"/>
            <a:ext cx="7286625" cy="1609725"/>
          </a:xfrm>
          <a:prstGeom prst="rect">
            <a:avLst/>
          </a:prstGeom>
        </p:spPr>
      </p:pic>
      <p:sp>
        <p:nvSpPr>
          <p:cNvPr id="19" name="Rectangle 18">
            <a:extLst>
              <a:ext uri="{FF2B5EF4-FFF2-40B4-BE49-F238E27FC236}">
                <a16:creationId xmlns:a16="http://schemas.microsoft.com/office/drawing/2014/main" id="{98B19EF7-7A0B-840D-85AE-EBA2693B49B8}"/>
              </a:ext>
            </a:extLst>
          </p:cNvPr>
          <p:cNvSpPr/>
          <p:nvPr/>
        </p:nvSpPr>
        <p:spPr>
          <a:xfrm>
            <a:off x="8139113" y="5247851"/>
            <a:ext cx="3624943" cy="830997"/>
          </a:xfrm>
          <a:prstGeom prst="rect">
            <a:avLst/>
          </a:prstGeom>
          <a:ln>
            <a:solidFill>
              <a:schemeClr val="bg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marL="342900" indent="-342900">
              <a:buFont typeface="+mj-lt"/>
              <a:buAutoNum type="arabicPeriod"/>
            </a:pPr>
            <a:r>
              <a:rPr lang="en-US" sz="1000" dirty="0">
                <a:solidFill>
                  <a:schemeClr val="tx1">
                    <a:lumMod val="50000"/>
                    <a:lumOff val="50000"/>
                  </a:schemeClr>
                </a:solidFill>
              </a:rPr>
              <a:t>Paul Anthony Bosomworth, Anup Kumar Das, Harold Garton Emblem, Kenneth Jones, Edward Wilford Roberts, “Titanate based gel,” UK Pat. 2 111 042 A</a:t>
            </a:r>
          </a:p>
          <a:p>
            <a:pPr marL="342900" indent="-342900">
              <a:buFont typeface="+mj-lt"/>
              <a:buAutoNum type="arabicPeriod"/>
            </a:pPr>
            <a:r>
              <a:rPr lang="en-US" sz="1000" dirty="0">
                <a:solidFill>
                  <a:schemeClr val="tx1">
                    <a:lumMod val="50000"/>
                    <a:lumOff val="50000"/>
                  </a:schemeClr>
                </a:solidFill>
              </a:rPr>
              <a:t>J. F. Clements and J. </a:t>
            </a:r>
            <a:r>
              <a:rPr lang="en-US" sz="1000" dirty="0" err="1">
                <a:solidFill>
                  <a:schemeClr val="tx1">
                    <a:lumMod val="50000"/>
                    <a:lumOff val="50000"/>
                  </a:schemeClr>
                </a:solidFill>
              </a:rPr>
              <a:t>Vyse</a:t>
            </a:r>
            <a:r>
              <a:rPr lang="en-US" sz="1000" dirty="0">
                <a:solidFill>
                  <a:schemeClr val="tx1">
                    <a:lumMod val="50000"/>
                    <a:lumOff val="50000"/>
                  </a:schemeClr>
                </a:solidFill>
              </a:rPr>
              <a:t>, Trans. Brit. Ceram. Soc </a:t>
            </a:r>
            <a:r>
              <a:rPr lang="en-US" sz="1000" b="1" dirty="0">
                <a:solidFill>
                  <a:schemeClr val="tx1">
                    <a:lumMod val="50000"/>
                    <a:lumOff val="50000"/>
                  </a:schemeClr>
                </a:solidFill>
              </a:rPr>
              <a:t>67</a:t>
            </a:r>
            <a:r>
              <a:rPr lang="en-US" sz="1000" dirty="0">
                <a:solidFill>
                  <a:schemeClr val="tx1">
                    <a:lumMod val="50000"/>
                    <a:lumOff val="50000"/>
                  </a:schemeClr>
                </a:solidFill>
              </a:rPr>
              <a:t> [7], 285-317 (1968)</a:t>
            </a:r>
          </a:p>
        </p:txBody>
      </p:sp>
    </p:spTree>
    <p:extLst>
      <p:ext uri="{BB962C8B-B14F-4D97-AF65-F5344CB8AC3E}">
        <p14:creationId xmlns:p14="http://schemas.microsoft.com/office/powerpoint/2010/main" val="1783944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5AC55A-AE73-2ABA-01BA-D6331D41D906}"/>
              </a:ext>
            </a:extLst>
          </p:cNvPr>
          <p:cNvSpPr txBox="1"/>
          <p:nvPr/>
        </p:nvSpPr>
        <p:spPr>
          <a:xfrm>
            <a:off x="-1" y="65856"/>
            <a:ext cx="12192001" cy="830997"/>
          </a:xfrm>
          <a:prstGeom prst="rect">
            <a:avLst/>
          </a:prstGeom>
          <a:noFill/>
        </p:spPr>
        <p:txBody>
          <a:bodyPr wrap="square" rtlCol="0">
            <a:spAutoFit/>
          </a:bodyPr>
          <a:lstStyle/>
          <a:p>
            <a:pPr algn="ctr"/>
            <a:r>
              <a:rPr lang="en-US" sz="4800" u="sng" dirty="0">
                <a:latin typeface="+mj-lt"/>
              </a:rPr>
              <a:t>Results</a:t>
            </a:r>
          </a:p>
        </p:txBody>
      </p:sp>
      <p:sp>
        <p:nvSpPr>
          <p:cNvPr id="4" name="TextBox 3">
            <a:extLst>
              <a:ext uri="{FF2B5EF4-FFF2-40B4-BE49-F238E27FC236}">
                <a16:creationId xmlns:a16="http://schemas.microsoft.com/office/drawing/2014/main" id="{4B662719-A093-1246-3BFA-BB266E0F85E3}"/>
              </a:ext>
            </a:extLst>
          </p:cNvPr>
          <p:cNvSpPr txBox="1"/>
          <p:nvPr/>
        </p:nvSpPr>
        <p:spPr>
          <a:xfrm>
            <a:off x="332379" y="1113455"/>
            <a:ext cx="11122113" cy="369332"/>
          </a:xfrm>
          <a:prstGeom prst="rect">
            <a:avLst/>
          </a:prstGeom>
          <a:noFill/>
        </p:spPr>
        <p:txBody>
          <a:bodyPr wrap="square" rtlCol="0">
            <a:spAutoFit/>
          </a:bodyPr>
          <a:lstStyle/>
          <a:p>
            <a:r>
              <a:rPr lang="en-US" dirty="0"/>
              <a:t>The retained Young’s modulus (E) as measured by IET vs the water quenching temperature (</a:t>
            </a:r>
            <a:r>
              <a:rPr lang="en-US" dirty="0">
                <a:latin typeface="Symbol" panose="05050102010706020507" pitchFamily="18" charset="2"/>
              </a:rPr>
              <a:t>D</a:t>
            </a:r>
            <a:r>
              <a:rPr lang="en-US" dirty="0"/>
              <a:t>T) are shown below.</a:t>
            </a:r>
          </a:p>
        </p:txBody>
      </p:sp>
      <p:sp>
        <p:nvSpPr>
          <p:cNvPr id="5" name="TextBox 4">
            <a:extLst>
              <a:ext uri="{FF2B5EF4-FFF2-40B4-BE49-F238E27FC236}">
                <a16:creationId xmlns:a16="http://schemas.microsoft.com/office/drawing/2014/main" id="{16C8B2A5-DC90-4E17-C504-5796B90613A9}"/>
              </a:ext>
            </a:extLst>
          </p:cNvPr>
          <p:cNvSpPr txBox="1"/>
          <p:nvPr/>
        </p:nvSpPr>
        <p:spPr>
          <a:xfrm>
            <a:off x="332379" y="6131364"/>
            <a:ext cx="11122113" cy="461665"/>
          </a:xfrm>
          <a:prstGeom prst="rect">
            <a:avLst/>
          </a:prstGeom>
          <a:noFill/>
        </p:spPr>
        <p:txBody>
          <a:bodyPr wrap="square" rtlCol="0">
            <a:spAutoFit/>
          </a:bodyPr>
          <a:lstStyle/>
          <a:p>
            <a:r>
              <a:rPr lang="en-US" sz="1200" dirty="0"/>
              <a:t>Note: R’’</a:t>
            </a:r>
            <a:r>
              <a:rPr lang="en-US" sz="1200" baseline="-25000" dirty="0" err="1"/>
              <a:t>st</a:t>
            </a:r>
            <a:r>
              <a:rPr lang="en-US" sz="1200" dirty="0"/>
              <a:t> and </a:t>
            </a:r>
            <a:r>
              <a:rPr lang="en-US" sz="1200" dirty="0" err="1">
                <a:latin typeface="Symbol" panose="05050102010706020507" pitchFamily="18" charset="2"/>
              </a:rPr>
              <a:t>D</a:t>
            </a:r>
            <a:r>
              <a:rPr lang="en-US" sz="1200" dirty="0" err="1"/>
              <a:t>T</a:t>
            </a:r>
            <a:r>
              <a:rPr lang="en-US" sz="1200" baseline="-25000" dirty="0" err="1"/>
              <a:t>f</a:t>
            </a:r>
            <a:r>
              <a:rPr lang="en-US" sz="1200" dirty="0"/>
              <a:t> are thermal stress damage resistance parameters derived from a modified </a:t>
            </a:r>
            <a:r>
              <a:rPr lang="en-US" sz="1200" dirty="0" err="1"/>
              <a:t>Hasselman</a:t>
            </a:r>
            <a:r>
              <a:rPr lang="en-US" sz="1200" dirty="0"/>
              <a:t> 2D model. The curves represent the best fits to this model. For more details, contact me on </a:t>
            </a:r>
            <a:r>
              <a:rPr lang="en-US" sz="1200" i="0" dirty="0">
                <a:effectLst/>
                <a:latin typeface="-apple-system"/>
                <a:hlinkClick r:id="rId2"/>
              </a:rPr>
              <a:t>linkedin.com/in/paul-bosomworth-78151514</a:t>
            </a:r>
            <a:endParaRPr lang="en-US" sz="1200" dirty="0"/>
          </a:p>
        </p:txBody>
      </p:sp>
      <p:pic>
        <p:nvPicPr>
          <p:cNvPr id="7" name="Graphic 6">
            <a:extLst>
              <a:ext uri="{FF2B5EF4-FFF2-40B4-BE49-F238E27FC236}">
                <a16:creationId xmlns:a16="http://schemas.microsoft.com/office/drawing/2014/main" id="{C9254836-D09F-3DF8-ECD4-E118AC005C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2379" y="1699389"/>
            <a:ext cx="10178594" cy="4246987"/>
          </a:xfrm>
          <a:prstGeom prst="rect">
            <a:avLst/>
          </a:prstGeom>
        </p:spPr>
      </p:pic>
    </p:spTree>
    <p:extLst>
      <p:ext uri="{BB962C8B-B14F-4D97-AF65-F5344CB8AC3E}">
        <p14:creationId xmlns:p14="http://schemas.microsoft.com/office/powerpoint/2010/main" val="910648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EF48D4-7CC1-10CF-46A9-4D0BF9C4D917}"/>
              </a:ext>
            </a:extLst>
          </p:cNvPr>
          <p:cNvSpPr txBox="1"/>
          <p:nvPr/>
        </p:nvSpPr>
        <p:spPr>
          <a:xfrm>
            <a:off x="-1" y="65856"/>
            <a:ext cx="12192001" cy="830997"/>
          </a:xfrm>
          <a:prstGeom prst="rect">
            <a:avLst/>
          </a:prstGeom>
          <a:noFill/>
        </p:spPr>
        <p:txBody>
          <a:bodyPr wrap="square" rtlCol="0">
            <a:spAutoFit/>
          </a:bodyPr>
          <a:lstStyle/>
          <a:p>
            <a:pPr algn="ctr"/>
            <a:r>
              <a:rPr lang="en-US" sz="4800" u="sng" dirty="0">
                <a:latin typeface="+mj-lt"/>
              </a:rPr>
              <a:t>Discussion of Results</a:t>
            </a:r>
          </a:p>
        </p:txBody>
      </p:sp>
      <p:pic>
        <p:nvPicPr>
          <p:cNvPr id="11" name="Graphic 10">
            <a:extLst>
              <a:ext uri="{FF2B5EF4-FFF2-40B4-BE49-F238E27FC236}">
                <a16:creationId xmlns:a16="http://schemas.microsoft.com/office/drawing/2014/main" id="{440A9150-136E-D273-33DC-73CEFDA139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2379" y="1766003"/>
            <a:ext cx="11253107" cy="2597798"/>
          </a:xfrm>
          <a:prstGeom prst="rect">
            <a:avLst/>
          </a:prstGeom>
        </p:spPr>
      </p:pic>
      <p:sp>
        <p:nvSpPr>
          <p:cNvPr id="12" name="TextBox 11">
            <a:extLst>
              <a:ext uri="{FF2B5EF4-FFF2-40B4-BE49-F238E27FC236}">
                <a16:creationId xmlns:a16="http://schemas.microsoft.com/office/drawing/2014/main" id="{071CC8E4-DB65-1ABA-DF58-35ED82B00300}"/>
              </a:ext>
            </a:extLst>
          </p:cNvPr>
          <p:cNvSpPr txBox="1"/>
          <p:nvPr/>
        </p:nvSpPr>
        <p:spPr>
          <a:xfrm>
            <a:off x="332379" y="1034167"/>
            <a:ext cx="11122113" cy="646331"/>
          </a:xfrm>
          <a:prstGeom prst="rect">
            <a:avLst/>
          </a:prstGeom>
          <a:noFill/>
        </p:spPr>
        <p:txBody>
          <a:bodyPr wrap="square" rtlCol="0">
            <a:spAutoFit/>
          </a:bodyPr>
          <a:lstStyle/>
          <a:p>
            <a:r>
              <a:rPr lang="en-US" dirty="0"/>
              <a:t>The thermal stress damage resistance, quantified by </a:t>
            </a:r>
            <a:r>
              <a:rPr lang="en-US" dirty="0" err="1">
                <a:latin typeface="Symbol" panose="05050102010706020507" pitchFamily="18" charset="2"/>
              </a:rPr>
              <a:t>D</a:t>
            </a:r>
            <a:r>
              <a:rPr lang="en-US" dirty="0" err="1"/>
              <a:t>T</a:t>
            </a:r>
            <a:r>
              <a:rPr lang="en-US" baseline="-25000" dirty="0" err="1"/>
              <a:t>f</a:t>
            </a:r>
            <a:r>
              <a:rPr lang="en-US" dirty="0"/>
              <a:t>*, correlated highly with the mean pore size, fines fraction, and Andreasen index (q); as shown below.</a:t>
            </a:r>
          </a:p>
        </p:txBody>
      </p:sp>
      <p:sp>
        <p:nvSpPr>
          <p:cNvPr id="13" name="TextBox 12">
            <a:extLst>
              <a:ext uri="{FF2B5EF4-FFF2-40B4-BE49-F238E27FC236}">
                <a16:creationId xmlns:a16="http://schemas.microsoft.com/office/drawing/2014/main" id="{25BBE89D-0FBA-EDF7-C948-B5E2FB8F48AE}"/>
              </a:ext>
            </a:extLst>
          </p:cNvPr>
          <p:cNvSpPr txBox="1"/>
          <p:nvPr/>
        </p:nvSpPr>
        <p:spPr>
          <a:xfrm>
            <a:off x="332378" y="6314832"/>
            <a:ext cx="9538242" cy="276999"/>
          </a:xfrm>
          <a:prstGeom prst="rect">
            <a:avLst/>
          </a:prstGeom>
          <a:noFill/>
        </p:spPr>
        <p:txBody>
          <a:bodyPr wrap="square" rtlCol="0">
            <a:spAutoFit/>
          </a:bodyPr>
          <a:lstStyle/>
          <a:p>
            <a:r>
              <a:rPr lang="en-US" sz="1200" dirty="0"/>
              <a:t>* The theoretical quenching temperature to cause complete failure. For more details, contact me on </a:t>
            </a:r>
            <a:r>
              <a:rPr lang="en-US" sz="1200" i="0" dirty="0">
                <a:effectLst/>
                <a:latin typeface="-apple-system"/>
                <a:hlinkClick r:id="rId4"/>
              </a:rPr>
              <a:t>linkedin.com/in/paul-bosomworth-78151514</a:t>
            </a:r>
            <a:endParaRPr lang="en-US" sz="1200" dirty="0"/>
          </a:p>
        </p:txBody>
      </p:sp>
      <p:sp>
        <p:nvSpPr>
          <p:cNvPr id="14" name="TextBox 13">
            <a:extLst>
              <a:ext uri="{FF2B5EF4-FFF2-40B4-BE49-F238E27FC236}">
                <a16:creationId xmlns:a16="http://schemas.microsoft.com/office/drawing/2014/main" id="{F227A124-6E81-0392-5F2C-7DDCE15B0F3D}"/>
              </a:ext>
            </a:extLst>
          </p:cNvPr>
          <p:cNvSpPr txBox="1"/>
          <p:nvPr/>
        </p:nvSpPr>
        <p:spPr>
          <a:xfrm>
            <a:off x="332378" y="4449306"/>
            <a:ext cx="11122113" cy="1569660"/>
          </a:xfrm>
          <a:prstGeom prst="rect">
            <a:avLst/>
          </a:prstGeom>
          <a:noFill/>
        </p:spPr>
        <p:txBody>
          <a:bodyPr wrap="square" rtlCol="0">
            <a:spAutoFit/>
          </a:bodyPr>
          <a:lstStyle/>
          <a:p>
            <a:r>
              <a:rPr lang="en-US" sz="1600" dirty="0"/>
              <a:t>A disadvantage of using ethyl silicate is that the silica residue reacts with the </a:t>
            </a:r>
            <a:r>
              <a:rPr lang="en-US" sz="1600" dirty="0" err="1"/>
              <a:t>CaO</a:t>
            </a:r>
            <a:r>
              <a:rPr lang="en-US" sz="1600" dirty="0"/>
              <a:t> impurities in the sweater magnesia, forming significant liquid phase during sintering. This causes the fines to agglomerate slightly. The titanate gel-binder forms much less second phase, and so TA2 had much finer pores than the ethyl silicate bonded refractory with the same granulometry (EA2).  Thus, TA2 had a slightly higher thermal stress damage resistance. The pressed brick had the highest thermal stress damage resistance because of its smaller mean pore size. However, PA2 had much lower strength than the ethyl silicate bonded refractory of the same granulometry (EA2): 8.8 </a:t>
            </a:r>
            <a:r>
              <a:rPr lang="en-US" sz="1600" dirty="0" err="1"/>
              <a:t>GPa</a:t>
            </a:r>
            <a:r>
              <a:rPr lang="en-US" sz="1600" dirty="0"/>
              <a:t> vs 26.4 </a:t>
            </a:r>
            <a:r>
              <a:rPr lang="en-US" sz="1600" dirty="0" err="1"/>
              <a:t>GPa</a:t>
            </a:r>
            <a:r>
              <a:rPr lang="en-US" sz="1600" dirty="0"/>
              <a:t>. So, TA2 and EA1 had the best combination of properties for the intended purpose (sliding gate nozzle).</a:t>
            </a:r>
          </a:p>
        </p:txBody>
      </p:sp>
    </p:spTree>
    <p:extLst>
      <p:ext uri="{BB962C8B-B14F-4D97-AF65-F5344CB8AC3E}">
        <p14:creationId xmlns:p14="http://schemas.microsoft.com/office/powerpoint/2010/main" val="4025989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E4F293-0A40-4AA3-8747-1C7D9F3EE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D1CC8B8-2CD1-45F6-9CED-CA3104002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D0486316-3F2D-434E-AF23-A8EDD6E78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2AF5945E-96EF-472A-8B30-5AC427AA40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F43F39F5-753C-4BA6-AF2B-6F0EEE25AD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2CC5073C-8188-4DE4-B2AB-9C87DDA4F0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AEF2074A-D7D4-4AF6-866A-31DDF66B1F7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extBox 1">
            <a:extLst>
              <a:ext uri="{FF2B5EF4-FFF2-40B4-BE49-F238E27FC236}">
                <a16:creationId xmlns:a16="http://schemas.microsoft.com/office/drawing/2014/main" id="{B1833715-08D2-491F-9873-C6E3C88FA08A}"/>
              </a:ext>
            </a:extLst>
          </p:cNvPr>
          <p:cNvSpPr txBox="1"/>
          <p:nvPr/>
        </p:nvSpPr>
        <p:spPr>
          <a:xfrm>
            <a:off x="1353666" y="759805"/>
            <a:ext cx="10000133"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kern="1200">
                <a:solidFill>
                  <a:srgbClr val="FFFFFF"/>
                </a:solidFill>
                <a:latin typeface="+mj-lt"/>
                <a:ea typeface="+mj-ea"/>
                <a:cs typeface="+mj-cs"/>
              </a:rPr>
              <a:t>Conclusions and Comments</a:t>
            </a:r>
          </a:p>
        </p:txBody>
      </p:sp>
      <p:sp>
        <p:nvSpPr>
          <p:cNvPr id="4" name="TextBox 3">
            <a:extLst>
              <a:ext uri="{FF2B5EF4-FFF2-40B4-BE49-F238E27FC236}">
                <a16:creationId xmlns:a16="http://schemas.microsoft.com/office/drawing/2014/main" id="{64972461-1487-47AE-8E15-97DFFD1FDE37}"/>
              </a:ext>
            </a:extLst>
          </p:cNvPr>
          <p:cNvSpPr txBox="1"/>
          <p:nvPr/>
        </p:nvSpPr>
        <p:spPr>
          <a:xfrm>
            <a:off x="2130640" y="6214533"/>
            <a:ext cx="9672537" cy="369332"/>
          </a:xfrm>
          <a:prstGeom prst="rect">
            <a:avLst/>
          </a:prstGeom>
          <a:noFill/>
        </p:spPr>
        <p:txBody>
          <a:bodyPr wrap="square" rtlCol="0">
            <a:spAutoFit/>
          </a:bodyPr>
          <a:lstStyle/>
          <a:p>
            <a:pPr>
              <a:spcAft>
                <a:spcPts val="600"/>
              </a:spcAft>
            </a:pPr>
            <a:r>
              <a:rPr lang="en-US" dirty="0"/>
              <a:t>Any question or comments, please contact me on </a:t>
            </a:r>
            <a:r>
              <a:rPr lang="en-US" i="0" dirty="0">
                <a:effectLst/>
                <a:latin typeface="-apple-system"/>
                <a:hlinkClick r:id="rId2"/>
              </a:rPr>
              <a:t>linkedin.com/in/paul-bosomworth-78151514</a:t>
            </a:r>
            <a:endParaRPr lang="en-US" dirty="0"/>
          </a:p>
        </p:txBody>
      </p:sp>
      <p:graphicFrame>
        <p:nvGraphicFramePr>
          <p:cNvPr id="6" name="TextBox 2">
            <a:extLst>
              <a:ext uri="{FF2B5EF4-FFF2-40B4-BE49-F238E27FC236}">
                <a16:creationId xmlns:a16="http://schemas.microsoft.com/office/drawing/2014/main" id="{9B51F4A0-9A05-5485-3E4D-B7F696983B57}"/>
              </a:ext>
            </a:extLst>
          </p:cNvPr>
          <p:cNvGraphicFramePr/>
          <p:nvPr>
            <p:extLst>
              <p:ext uri="{D42A27DB-BD31-4B8C-83A1-F6EECF244321}">
                <p14:modId xmlns:p14="http://schemas.microsoft.com/office/powerpoint/2010/main" val="2292794226"/>
              </p:ext>
            </p:extLst>
          </p:nvPr>
        </p:nvGraphicFramePr>
        <p:xfrm>
          <a:off x="1422492" y="2499837"/>
          <a:ext cx="9507778" cy="371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Picture 17" descr="A picture containing text&#10;&#10;Description automatically generated">
            <a:extLst>
              <a:ext uri="{FF2B5EF4-FFF2-40B4-BE49-F238E27FC236}">
                <a16:creationId xmlns:a16="http://schemas.microsoft.com/office/drawing/2014/main" id="{36A0EACC-CBAD-4AC1-98D8-DCBDC50ECAD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1027" y="5454987"/>
            <a:ext cx="1152525" cy="1162050"/>
          </a:xfrm>
          <a:prstGeom prst="rect">
            <a:avLst/>
          </a:prstGeom>
        </p:spPr>
      </p:pic>
    </p:spTree>
    <p:extLst>
      <p:ext uri="{BB962C8B-B14F-4D97-AF65-F5344CB8AC3E}">
        <p14:creationId xmlns:p14="http://schemas.microsoft.com/office/powerpoint/2010/main" val="1330464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3897</TotalTime>
  <Words>1004</Words>
  <Application>Microsoft Office PowerPoint</Application>
  <PresentationFormat>Widescreen</PresentationFormat>
  <Paragraphs>60</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-apple-system</vt:lpstr>
      <vt:lpstr>Arial</vt:lpstr>
      <vt:lpstr>Calibri</vt:lpstr>
      <vt:lpstr>Calibri Light</vt:lpstr>
      <vt:lpstr>Symbol</vt:lpstr>
      <vt:lpstr>Office Theme</vt:lpstr>
      <vt:lpstr>Impulse Excitation Technique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Impulse Excitation</dc:title>
  <dc:creator>Paul Bosomworth</dc:creator>
  <cp:lastModifiedBy>Paul Bosomworth</cp:lastModifiedBy>
  <cp:revision>1</cp:revision>
  <dcterms:created xsi:type="dcterms:W3CDTF">2022-04-12T12:46:13Z</dcterms:created>
  <dcterms:modified xsi:type="dcterms:W3CDTF">2023-02-17T19:41:42Z</dcterms:modified>
</cp:coreProperties>
</file>